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20F"/>
    <a:srgbClr val="F8A72A"/>
    <a:srgbClr val="F251B0"/>
    <a:srgbClr val="C1D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5" r="63207" b="38608"/>
          <a:stretch>
            <a:fillRect/>
          </a:stretch>
        </p:blipFill>
        <p:spPr>
          <a:xfrm>
            <a:off x="4060190" y="3996055"/>
            <a:ext cx="4238625" cy="537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8333" b="13467"/>
          <a:stretch>
            <a:fillRect/>
          </a:stretch>
        </p:blipFill>
        <p:spPr>
          <a:xfrm>
            <a:off x="4933950" y="2338070"/>
            <a:ext cx="2324100" cy="6673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6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225057" y="3155027"/>
            <a:ext cx="1380495" cy="333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3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35438" y="3678622"/>
            <a:ext cx="1123438" cy="352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73057" y="3678622"/>
            <a:ext cx="1132958" cy="352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04892" y="3678622"/>
            <a:ext cx="1132958" cy="352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52033" y="3678622"/>
            <a:ext cx="1132958" cy="352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589870"/>
            <a:ext cx="11520000" cy="2919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/>
          <p:cNvSpPr/>
          <p:nvPr/>
        </p:nvSpPr>
        <p:spPr bwMode="white">
          <a:xfrm>
            <a:off x="2211440" y="1878073"/>
            <a:ext cx="238016" cy="257640"/>
          </a:xfrm>
          <a:prstGeom prst="rect">
            <a:avLst/>
          </a:prstGeom>
          <a:solidFill>
            <a:srgbClr val="CCE20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4620167" y="1887616"/>
            <a:ext cx="228495" cy="267183"/>
          </a:xfrm>
          <a:prstGeom prst="rect">
            <a:avLst/>
          </a:prstGeom>
          <a:solidFill>
            <a:srgbClr val="F8A72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7666779" y="1887616"/>
            <a:ext cx="228495" cy="257640"/>
          </a:xfrm>
          <a:prstGeom prst="rect">
            <a:avLst/>
          </a:prstGeom>
          <a:solidFill>
            <a:srgbClr val="F8A72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10570580" y="1887616"/>
            <a:ext cx="228495" cy="257640"/>
          </a:xfrm>
          <a:prstGeom prst="rect">
            <a:avLst/>
          </a:prstGeom>
          <a:solidFill>
            <a:srgbClr val="F251B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2040068" y="2765503"/>
            <a:ext cx="238016" cy="257640"/>
          </a:xfrm>
          <a:prstGeom prst="rect">
            <a:avLst/>
          </a:prstGeom>
          <a:solidFill>
            <a:srgbClr val="CCE20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white">
          <a:xfrm>
            <a:off x="4620167" y="2784587"/>
            <a:ext cx="238016" cy="257640"/>
          </a:xfrm>
          <a:prstGeom prst="rect">
            <a:avLst/>
          </a:prstGeom>
          <a:solidFill>
            <a:srgbClr val="F251B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white">
          <a:xfrm>
            <a:off x="7666779" y="2775045"/>
            <a:ext cx="228495" cy="257640"/>
          </a:xfrm>
          <a:prstGeom prst="rect">
            <a:avLst/>
          </a:prstGeom>
          <a:solidFill>
            <a:srgbClr val="CCE20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0732431" y="2765503"/>
            <a:ext cx="238016" cy="267183"/>
          </a:xfrm>
          <a:prstGeom prst="rect">
            <a:avLst/>
          </a:prstGeom>
          <a:solidFill>
            <a:srgbClr val="F8A72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63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68595" y="3726961"/>
            <a:ext cx="1494743" cy="343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38644" y="3726961"/>
            <a:ext cx="1856528" cy="343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16330" y="4375554"/>
            <a:ext cx="1123438" cy="35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62876" y="4375554"/>
            <a:ext cx="1132958" cy="35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28462" y="4375554"/>
            <a:ext cx="1132958" cy="35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6</cp:revision>
  <dcterms:created xsi:type="dcterms:W3CDTF">2023-07-20T00:26:00Z</dcterms:created>
  <dcterms:modified xsi:type="dcterms:W3CDTF">2023-07-25T14:50:21Z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