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5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8" t="53825" r="34693" b="15715"/>
          <a:stretch>
            <a:fillRect/>
          </a:stretch>
        </p:blipFill>
        <p:spPr>
          <a:xfrm>
            <a:off x="4208780" y="3923030"/>
            <a:ext cx="3775075" cy="55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8333" b="13467"/>
          <a:stretch>
            <a:fillRect/>
          </a:stretch>
        </p:blipFill>
        <p:spPr>
          <a:xfrm>
            <a:off x="4933950" y="2338070"/>
            <a:ext cx="2324100" cy="667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-1315"/>
            <a:ext cx="11520000" cy="3194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44900" y="1991360"/>
            <a:ext cx="1847215" cy="1292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47710" y="1991360"/>
            <a:ext cx="1410335" cy="1292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841230" y="1847850"/>
            <a:ext cx="1410335" cy="1604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92735"/>
            <a:ext cx="11520000" cy="366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502410" y="5208905"/>
            <a:ext cx="9158605" cy="62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320165" y="5173345"/>
            <a:ext cx="2421255" cy="904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 flipH="1">
            <a:off x="3238500" y="5340350"/>
            <a:ext cx="431800" cy="922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 flipH="1">
            <a:off x="4041140" y="5135880"/>
            <a:ext cx="477520" cy="70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 flipH="1">
            <a:off x="6235700" y="5026025"/>
            <a:ext cx="2625090" cy="948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0"/>
            </p:custDataLst>
          </p:nvPr>
        </p:nvSpPr>
        <p:spPr bwMode="white">
          <a:xfrm flipH="1">
            <a:off x="7536180" y="5467350"/>
            <a:ext cx="431800" cy="922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1"/>
            </p:custDataLst>
          </p:nvPr>
        </p:nvSpPr>
        <p:spPr bwMode="white">
          <a:xfrm flipH="1">
            <a:off x="7576820" y="5784215"/>
            <a:ext cx="441325" cy="306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2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9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804495" y="1856337"/>
            <a:ext cx="771173" cy="35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14347" y="2475840"/>
            <a:ext cx="1132958" cy="35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14016" y="3095343"/>
            <a:ext cx="771173" cy="35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0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73910" y="2964815"/>
            <a:ext cx="34290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76310" y="2964180"/>
            <a:ext cx="371475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