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sldIdLst>
    <p:sldId id="256" r:id="rId3"/>
    <p:sldId id="259" r:id="rId4"/>
    <p:sldId id="263" r:id="rId5"/>
    <p:sldId id="261" r:id="rId6"/>
    <p:sldId id="260" r:id="rId8"/>
    <p:sldId id="258" r:id="rId9"/>
  </p:sldIdLst>
  <p:sldSz cx="12192000" cy="6858000"/>
  <p:notesSz cx="6858000" cy="9144000"/>
  <p:custDataLst>
    <p:tags r:id="rId1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54" d="100"/>
          <a:sy n="54" d="100"/>
        </p:scale>
        <p:origin x="47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notesMaster" Target="notesMasters/notesMaster1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gs" Target="tags/tag7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.png"/><Relationship Id="rId2" Type="http://schemas.openxmlformats.org/officeDocument/2006/relationships/tags" Target="../tags/tag2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3" Type="http://schemas.openxmlformats.org/officeDocument/2006/relationships/image" Target="../media/image5.png"/><Relationship Id="rId2" Type="http://schemas.openxmlformats.org/officeDocument/2006/relationships/tags" Target="../tags/tag3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1" Type="http://schemas.openxmlformats.org/officeDocument/2006/relationships/tags" Target="../tags/tag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001" r="31976" b="36543"/>
          <a:stretch>
            <a:fillRect/>
          </a:stretch>
        </p:blipFill>
        <p:spPr>
          <a:xfrm>
            <a:off x="2177415" y="3930015"/>
            <a:ext cx="7836535" cy="4692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rcRect l="2290" r="5245"/>
          <a:stretch>
            <a:fillRect/>
          </a:stretch>
        </p:blipFill>
        <p:spPr>
          <a:xfrm>
            <a:off x="4119880" y="2117725"/>
            <a:ext cx="3973830" cy="9144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150450"/>
            <a:ext cx="11520000" cy="380041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454876" y="3474620"/>
            <a:ext cx="238016" cy="2666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2007074" y="3569868"/>
            <a:ext cx="266578" cy="4762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2616396" y="3474620"/>
            <a:ext cx="161851" cy="2571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3140033" y="3569868"/>
            <a:ext cx="266578" cy="4762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3730314" y="3474620"/>
            <a:ext cx="228495" cy="2571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4663338" y="3474620"/>
            <a:ext cx="228495" cy="2666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7338644" y="3474620"/>
            <a:ext cx="238016" cy="2666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7890842" y="3484145"/>
            <a:ext cx="276099" cy="21907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8471603" y="3474620"/>
            <a:ext cx="247537" cy="2571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9023801" y="3484145"/>
            <a:ext cx="276099" cy="21907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9633123" y="3474620"/>
            <a:ext cx="161851" cy="2571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/>
        </p:nvSpPr>
        <p:spPr bwMode="white">
          <a:xfrm>
            <a:off x="10470942" y="3474620"/>
            <a:ext cx="390347" cy="2666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950925"/>
            <a:ext cx="11520000" cy="296088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6" name="矩形 15"/>
          <p:cNvSpPr/>
          <p:nvPr>
            <p:custDataLst>
              <p:tags r:id="rId4"/>
            </p:custDataLst>
          </p:nvPr>
        </p:nvSpPr>
        <p:spPr bwMode="white">
          <a:xfrm>
            <a:off x="1588165" y="5440917"/>
            <a:ext cx="7188099" cy="63993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7" name="矩形 16"/>
          <p:cNvSpPr/>
          <p:nvPr>
            <p:custDataLst>
              <p:tags r:id="rId5"/>
            </p:custDataLst>
          </p:nvPr>
        </p:nvSpPr>
        <p:spPr bwMode="white">
          <a:xfrm>
            <a:off x="10385256" y="5479121"/>
            <a:ext cx="104727" cy="5826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  <p:bldP spid="14" grpId="0" bldLvl="0" animBg="1"/>
      <p:bldP spid="15" grpId="0" bldLvl="0" animBg="1"/>
      <p:bldP spid="16" grpId="0" bldLvl="0" animBg="1"/>
      <p:bldP spid="17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52937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6319933" y="2028715"/>
            <a:ext cx="228495" cy="26699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10556628" y="2028715"/>
            <a:ext cx="228495" cy="25745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7967008" y="2619917"/>
            <a:ext cx="161852" cy="25745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5329785" y="3754644"/>
            <a:ext cx="4579438" cy="34327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6767404" y="4374452"/>
            <a:ext cx="1875570" cy="26699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09117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3282842" y="3993422"/>
            <a:ext cx="238016" cy="26702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10213884" y="3993422"/>
            <a:ext cx="238016" cy="26702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COMMONDATA" val="eyJoZGlkIjoiNTFhM2RhYzI2NWUwNWU0YjBjZDk5MTExNzY5ZDMyYTYifQ==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3" baseType="lpstr">
      <vt:lpstr>Arial</vt:lpstr>
      <vt:lpstr>宋体</vt:lpstr>
      <vt:lpstr>Wingdings</vt:lpstr>
      <vt:lpstr>微软雅黑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诺</cp:lastModifiedBy>
  <cp:revision>5</cp:revision>
  <dcterms:created xsi:type="dcterms:W3CDTF">2023-07-20T00:26:00Z</dcterms:created>
  <dcterms:modified xsi:type="dcterms:W3CDTF">2023-07-25T14:42:15Z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2052-11.1.0.14309</vt:lpwstr>
  </property>
</Properties>
</file>