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7" r="40663" b="31349"/>
          <a:stretch>
            <a:fillRect/>
          </a:stretch>
        </p:blipFill>
        <p:spPr>
          <a:xfrm>
            <a:off x="2689225" y="3992245"/>
            <a:ext cx="6835775" cy="552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290" r="5245"/>
          <a:stretch>
            <a:fillRect/>
          </a:stretch>
        </p:blipFill>
        <p:spPr>
          <a:xfrm>
            <a:off x="4119880" y="2117725"/>
            <a:ext cx="397383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2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64198" y="3846310"/>
            <a:ext cx="238016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25785" y="3846310"/>
            <a:ext cx="161851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39768" y="3846310"/>
            <a:ext cx="247537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14611" y="3846310"/>
            <a:ext cx="247537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6198" y="3846310"/>
            <a:ext cx="161851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90181" y="3846310"/>
            <a:ext cx="238016" cy="26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9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1388" y="1428729"/>
            <a:ext cx="228495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53818" y="1428729"/>
            <a:ext cx="23801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14809" y="1428729"/>
            <a:ext cx="161851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28198" y="1428729"/>
            <a:ext cx="247537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11867" y="2039432"/>
            <a:ext cx="23801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2039432"/>
            <a:ext cx="23801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86247" y="2039432"/>
            <a:ext cx="257057" cy="25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56760" y="2039432"/>
            <a:ext cx="161851" cy="25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87966" y="3661612"/>
            <a:ext cx="23801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06743" y="3671154"/>
            <a:ext cx="171371" cy="25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444033" y="3671154"/>
            <a:ext cx="247537" cy="257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52561" y="3661612"/>
            <a:ext cx="23801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271338" y="3661612"/>
            <a:ext cx="23801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918413" y="3661612"/>
            <a:ext cx="247536" cy="267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0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3576138"/>
            <a:ext cx="238016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06413" y="3576138"/>
            <a:ext cx="228495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68000" y="3576138"/>
            <a:ext cx="161851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72462" y="3576138"/>
            <a:ext cx="257057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4595" y="3576138"/>
            <a:ext cx="257057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67140" y="3576138"/>
            <a:ext cx="238015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28727" y="3576138"/>
            <a:ext cx="161851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90380" y="3576138"/>
            <a:ext cx="161852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23404" y="3576138"/>
            <a:ext cx="161851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137388" y="3576138"/>
            <a:ext cx="238015" cy="267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3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804826" y="1495176"/>
            <a:ext cx="2561057" cy="352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64198" y="3155013"/>
            <a:ext cx="675966" cy="27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72528" y="3155013"/>
            <a:ext cx="666446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80859" y="3155013"/>
            <a:ext cx="723570" cy="27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64198" y="3641517"/>
            <a:ext cx="704528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72528" y="3631978"/>
            <a:ext cx="714049" cy="27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90380" y="3641517"/>
            <a:ext cx="666446" cy="26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