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r="71266" b="39951"/>
          <a:stretch>
            <a:fillRect/>
          </a:stretch>
        </p:blipFill>
        <p:spPr>
          <a:xfrm>
            <a:off x="4440555" y="3991610"/>
            <a:ext cx="3310255" cy="50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90" r="5245"/>
          <a:stretch>
            <a:fillRect/>
          </a:stretch>
        </p:blipFill>
        <p:spPr>
          <a:xfrm>
            <a:off x="4108450" y="2117725"/>
            <a:ext cx="39738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4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28000" y="2687073"/>
            <a:ext cx="171371" cy="257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97289" y="2782445"/>
            <a:ext cx="399867" cy="27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6760" y="2791982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10545" y="2782445"/>
            <a:ext cx="238016" cy="27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14809" y="2791982"/>
            <a:ext cx="257057" cy="257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52429" y="2782445"/>
            <a:ext cx="399867" cy="27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92495" y="3860147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96760" y="3860147"/>
            <a:ext cx="257057" cy="257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20066" y="3860147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57685" y="3860147"/>
            <a:ext cx="399867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47636" y="3860147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28000" y="3821999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40495" y="1695777"/>
            <a:ext cx="39034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39239" y="1695777"/>
            <a:ext cx="380826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61553" y="1695777"/>
            <a:ext cx="38082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0495" y="2516325"/>
            <a:ext cx="39034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39239" y="2516325"/>
            <a:ext cx="39034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9070"/>
            <a:ext cx="11520000" cy="343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568462" y="4213483"/>
            <a:ext cx="2799074" cy="43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414479" y="4289746"/>
            <a:ext cx="238015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0613752" y="4289746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2997223" y="5023778"/>
            <a:ext cx="2227834" cy="44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8404958" y="5109574"/>
            <a:ext cx="257057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10604231" y="5109574"/>
            <a:ext cx="257057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1873785" y="5843606"/>
            <a:ext cx="5188760" cy="44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8338314" y="5919869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10718479" y="5919869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904730" y="2516505"/>
            <a:ext cx="331470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512" y="3259228"/>
            <a:ext cx="3122776" cy="1001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34842" y="3268765"/>
            <a:ext cx="2570578" cy="99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GI2YTZkNGE2Njk2NzcyNTAzOGM5ZmQ1NzQ5MzlhNz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杜～杜</cp:lastModifiedBy>
  <cp:revision>6</cp:revision>
  <dcterms:created xsi:type="dcterms:W3CDTF">2023-07-20T00:26:00Z</dcterms:created>
  <dcterms:modified xsi:type="dcterms:W3CDTF">2023-07-29T03:37:20Z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