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3" b="20903"/>
          <a:stretch>
            <a:fillRect/>
          </a:stretch>
        </p:blipFill>
        <p:spPr>
          <a:xfrm>
            <a:off x="4023360" y="4008755"/>
            <a:ext cx="4144645" cy="56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90" r="5245"/>
          <a:stretch>
            <a:fillRect/>
          </a:stretch>
        </p:blipFill>
        <p:spPr>
          <a:xfrm>
            <a:off x="4119880" y="2117725"/>
            <a:ext cx="397383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4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59338" y="4137971"/>
            <a:ext cx="238016" cy="257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92363" y="4137971"/>
            <a:ext cx="238016" cy="257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48033" y="4137971"/>
            <a:ext cx="238016" cy="257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00099" y="4137971"/>
            <a:ext cx="161852" cy="257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33123" y="4137971"/>
            <a:ext cx="161851" cy="257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6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41195" y="2745740"/>
            <a:ext cx="380365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44165" y="2745689"/>
            <a:ext cx="39034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90578" y="2736146"/>
            <a:ext cx="380826" cy="27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40429" y="3766764"/>
            <a:ext cx="380826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44165" y="3766764"/>
            <a:ext cx="380826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90578" y="3766764"/>
            <a:ext cx="39034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26247" y="2674859"/>
            <a:ext cx="238016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15801" y="2665333"/>
            <a:ext cx="228495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86314" y="2674859"/>
            <a:ext cx="238016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66347" y="2665333"/>
            <a:ext cx="247537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26247" y="3703686"/>
            <a:ext cx="247537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06280" y="3703686"/>
            <a:ext cx="238016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86314" y="3703686"/>
            <a:ext cx="238016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66347" y="3703686"/>
            <a:ext cx="238015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6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90710" y="2896655"/>
            <a:ext cx="238016" cy="26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42909" y="2992018"/>
            <a:ext cx="266578" cy="4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23669" y="2896655"/>
            <a:ext cx="247537" cy="25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56694" y="2896655"/>
            <a:ext cx="228496" cy="25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