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6" r="62386" b="33915"/>
          <a:stretch>
            <a:fillRect/>
          </a:stretch>
        </p:blipFill>
        <p:spPr>
          <a:xfrm>
            <a:off x="3940175" y="3991610"/>
            <a:ext cx="4333240" cy="562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290" r="5245"/>
          <a:stretch>
            <a:fillRect/>
          </a:stretch>
        </p:blipFill>
        <p:spPr>
          <a:xfrm>
            <a:off x="4119880" y="2117725"/>
            <a:ext cx="397383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9124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2355850" y="2252980"/>
            <a:ext cx="685165" cy="206375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4610100" y="2252980"/>
            <a:ext cx="675005" cy="206375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6856730" y="2208530"/>
            <a:ext cx="683895" cy="250825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890329" y="2599181"/>
            <a:ext cx="545060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1663725" y="2591815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3158959" y="2591815"/>
            <a:ext cx="552426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3910258" y="2591815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4661558" y="2599181"/>
            <a:ext cx="552426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white">
          <a:xfrm>
            <a:off x="6156791" y="2591815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white">
          <a:xfrm>
            <a:off x="6908091" y="2599181"/>
            <a:ext cx="515597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white">
          <a:xfrm>
            <a:off x="890329" y="2938005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 bwMode="white">
          <a:xfrm>
            <a:off x="2407659" y="2930639"/>
            <a:ext cx="552426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 bwMode="white">
          <a:xfrm>
            <a:off x="3910258" y="2930639"/>
            <a:ext cx="552426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 bwMode="white">
          <a:xfrm>
            <a:off x="4661558" y="2938005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 bwMode="white">
          <a:xfrm>
            <a:off x="5412857" y="2938005"/>
            <a:ext cx="537694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 bwMode="white">
          <a:xfrm>
            <a:off x="6156791" y="2930639"/>
            <a:ext cx="515597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 bwMode="white">
          <a:xfrm>
            <a:off x="6908091" y="2938005"/>
            <a:ext cx="545059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 bwMode="white">
          <a:xfrm>
            <a:off x="890329" y="3276828"/>
            <a:ext cx="537694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 bwMode="white">
          <a:xfrm>
            <a:off x="1663725" y="3269462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 bwMode="white">
          <a:xfrm>
            <a:off x="2407659" y="3276828"/>
            <a:ext cx="552426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white">
          <a:xfrm>
            <a:off x="3158959" y="3276828"/>
            <a:ext cx="559791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 bwMode="white">
          <a:xfrm>
            <a:off x="3910258" y="3269462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 bwMode="white">
          <a:xfrm>
            <a:off x="4661558" y="3276828"/>
            <a:ext cx="537694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 bwMode="white">
          <a:xfrm>
            <a:off x="5405492" y="3276828"/>
            <a:ext cx="515597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 bwMode="white">
          <a:xfrm>
            <a:off x="6156791" y="3269462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 bwMode="white">
          <a:xfrm>
            <a:off x="890329" y="3615652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 bwMode="white">
          <a:xfrm>
            <a:off x="1663725" y="3615652"/>
            <a:ext cx="545060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 bwMode="white">
          <a:xfrm>
            <a:off x="3166324" y="3608286"/>
            <a:ext cx="537694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 bwMode="white">
          <a:xfrm>
            <a:off x="3910258" y="3615652"/>
            <a:ext cx="545060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 bwMode="white">
          <a:xfrm>
            <a:off x="4661558" y="3615652"/>
            <a:ext cx="515597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 bwMode="white">
          <a:xfrm>
            <a:off x="5412857" y="3615652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8521175" y="3858721"/>
            <a:ext cx="132582" cy="19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 bwMode="white">
          <a:xfrm>
            <a:off x="1671091" y="3954475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 bwMode="white">
          <a:xfrm>
            <a:off x="2415025" y="3954475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 bwMode="white">
          <a:xfrm>
            <a:off x="3166324" y="3954475"/>
            <a:ext cx="537694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 bwMode="white">
          <a:xfrm>
            <a:off x="4668923" y="3954475"/>
            <a:ext cx="537694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7600465" y="4138618"/>
            <a:ext cx="132582" cy="191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 bwMode="white">
          <a:xfrm>
            <a:off x="882963" y="4300664"/>
            <a:ext cx="559791" cy="191508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 bwMode="white">
          <a:xfrm>
            <a:off x="1663725" y="4293299"/>
            <a:ext cx="545060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 bwMode="white">
          <a:xfrm>
            <a:off x="2407659" y="4293299"/>
            <a:ext cx="545060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 bwMode="white">
          <a:xfrm>
            <a:off x="3158959" y="4293299"/>
            <a:ext cx="515597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 bwMode="white">
          <a:xfrm>
            <a:off x="3910258" y="4293299"/>
            <a:ext cx="545060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 bwMode="white">
          <a:xfrm>
            <a:off x="890329" y="4632122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 bwMode="white">
          <a:xfrm>
            <a:off x="1678330" y="4632122"/>
            <a:ext cx="537694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 bwMode="white">
          <a:xfrm>
            <a:off x="2407659" y="4632122"/>
            <a:ext cx="515597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/>
        </p:nvSpPr>
        <p:spPr bwMode="white">
          <a:xfrm>
            <a:off x="7659390" y="4624757"/>
            <a:ext cx="132582" cy="19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 bwMode="white">
          <a:xfrm>
            <a:off x="2415025" y="4970946"/>
            <a:ext cx="545060" cy="20624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/>
          <p:cNvSpPr/>
          <p:nvPr/>
        </p:nvSpPr>
        <p:spPr bwMode="white">
          <a:xfrm>
            <a:off x="6650292" y="4867826"/>
            <a:ext cx="574523" cy="272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 bwMode="white">
          <a:xfrm>
            <a:off x="912426" y="5317135"/>
            <a:ext cx="493500" cy="19887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/>
          <p:cNvSpPr/>
          <p:nvPr/>
        </p:nvSpPr>
        <p:spPr bwMode="white">
          <a:xfrm>
            <a:off x="6539807" y="5398158"/>
            <a:ext cx="125216" cy="19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4" name="矩形 53"/>
          <p:cNvSpPr/>
          <p:nvPr/>
        </p:nvSpPr>
        <p:spPr bwMode="white">
          <a:xfrm>
            <a:off x="4543707" y="5685421"/>
            <a:ext cx="176776" cy="20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5" name="矩形 54"/>
          <p:cNvSpPr/>
          <p:nvPr/>
        </p:nvSpPr>
        <p:spPr bwMode="white">
          <a:xfrm>
            <a:off x="6539807" y="5692787"/>
            <a:ext cx="125216" cy="19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096260" y="2208530"/>
            <a:ext cx="685165" cy="287655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矩形 55"/>
          <p:cNvSpPr/>
          <p:nvPr>
            <p:custDataLst>
              <p:tags r:id="rId3"/>
            </p:custDataLst>
          </p:nvPr>
        </p:nvSpPr>
        <p:spPr bwMode="white">
          <a:xfrm>
            <a:off x="5342890" y="2208530"/>
            <a:ext cx="685165" cy="287655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矩形 56"/>
          <p:cNvSpPr/>
          <p:nvPr>
            <p:custDataLst>
              <p:tags r:id="rId4"/>
            </p:custDataLst>
          </p:nvPr>
        </p:nvSpPr>
        <p:spPr bwMode="white">
          <a:xfrm>
            <a:off x="7600315" y="2208530"/>
            <a:ext cx="685165" cy="287655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animBg="1"/>
      <p:bldP spid="50" grpId="0" bldLvl="0" animBg="1"/>
      <p:bldP spid="51" grpId="0" animBg="1"/>
      <p:bldP spid="52" grpId="0" bldLvl="0" animBg="1"/>
      <p:bldP spid="53" grpId="0" animBg="1"/>
      <p:bldP spid="54" grpId="0" animBg="1"/>
      <p:bldP spid="55" grpId="0" animBg="1"/>
      <p:bldP spid="2" grpId="0" bldLvl="0" animBg="1"/>
      <p:bldP spid="56" grpId="0" bldLvl="0" animBg="1"/>
      <p:bldP spid="5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4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7685" y="3119284"/>
            <a:ext cx="866380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54082" y="3119284"/>
            <a:ext cx="704528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48628" y="3119284"/>
            <a:ext cx="875900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14545" y="3119284"/>
            <a:ext cx="704528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85256" y="3119284"/>
            <a:ext cx="714049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35239" y="3402904"/>
            <a:ext cx="238016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91900" y="3402904"/>
            <a:ext cx="257057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38512" y="3402904"/>
            <a:ext cx="171371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35239" y="3984776"/>
            <a:ext cx="228495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9950" y="3984776"/>
            <a:ext cx="247537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85652" y="3984776"/>
            <a:ext cx="238015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35325" y="4540885"/>
            <a:ext cx="238125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71603" y="4576187"/>
            <a:ext cx="22849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