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9" r:id="rId4"/>
    <p:sldId id="262" r:id="rId5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CC"/>
    <a:srgbClr val="DAF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4" r="62507" b="33700"/>
          <a:stretch>
            <a:fillRect/>
          </a:stretch>
        </p:blipFill>
        <p:spPr>
          <a:xfrm>
            <a:off x="3947160" y="4043680"/>
            <a:ext cx="4319270" cy="469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290" r="5245"/>
          <a:stretch>
            <a:fillRect/>
          </a:stretch>
        </p:blipFill>
        <p:spPr>
          <a:xfrm>
            <a:off x="4119880" y="2117725"/>
            <a:ext cx="397383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90216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/>
          <p:cNvSpPr/>
          <p:nvPr/>
        </p:nvSpPr>
        <p:spPr bwMode="white">
          <a:xfrm>
            <a:off x="2395462" y="2270051"/>
            <a:ext cx="551737" cy="216373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white">
          <a:xfrm>
            <a:off x="3163421" y="2270051"/>
            <a:ext cx="551737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white">
          <a:xfrm>
            <a:off x="4691882" y="2270051"/>
            <a:ext cx="544281" cy="216373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5444928" y="2270051"/>
            <a:ext cx="559193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white">
          <a:xfrm>
            <a:off x="6980845" y="2270051"/>
            <a:ext cx="544281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 bwMode="white">
          <a:xfrm>
            <a:off x="7763716" y="2270051"/>
            <a:ext cx="529369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 bwMode="white">
          <a:xfrm>
            <a:off x="1627504" y="2613264"/>
            <a:ext cx="521913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3163421" y="2613264"/>
            <a:ext cx="521913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 bwMode="white">
          <a:xfrm>
            <a:off x="3923923" y="2620725"/>
            <a:ext cx="521913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 bwMode="white">
          <a:xfrm>
            <a:off x="4684426" y="2620725"/>
            <a:ext cx="521913" cy="20145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 bwMode="white">
          <a:xfrm>
            <a:off x="6212887" y="2613264"/>
            <a:ext cx="514457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 bwMode="white">
          <a:xfrm>
            <a:off x="7741348" y="2613264"/>
            <a:ext cx="514457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 bwMode="white">
          <a:xfrm>
            <a:off x="1627504" y="2956476"/>
            <a:ext cx="551737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 bwMode="white">
          <a:xfrm>
            <a:off x="2395462" y="2963937"/>
            <a:ext cx="544281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 bwMode="white">
          <a:xfrm>
            <a:off x="3163421" y="2956476"/>
            <a:ext cx="544281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 bwMode="white">
          <a:xfrm>
            <a:off x="3916467" y="2963937"/>
            <a:ext cx="551737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 bwMode="white">
          <a:xfrm>
            <a:off x="5452384" y="2956476"/>
            <a:ext cx="544281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 bwMode="white">
          <a:xfrm>
            <a:off x="6227799" y="2956476"/>
            <a:ext cx="529369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 bwMode="white">
          <a:xfrm>
            <a:off x="6973389" y="2956476"/>
            <a:ext cx="551737" cy="216373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 bwMode="white">
          <a:xfrm>
            <a:off x="2402918" y="3307150"/>
            <a:ext cx="544281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 bwMode="white">
          <a:xfrm>
            <a:off x="3923923" y="3307150"/>
            <a:ext cx="551737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 bwMode="white">
          <a:xfrm>
            <a:off x="4684426" y="3307150"/>
            <a:ext cx="551737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 bwMode="white">
          <a:xfrm>
            <a:off x="5474752" y="3299689"/>
            <a:ext cx="529369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 bwMode="white">
          <a:xfrm>
            <a:off x="6212887" y="3299689"/>
            <a:ext cx="551737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 bwMode="white">
          <a:xfrm>
            <a:off x="1634960" y="3650362"/>
            <a:ext cx="551737" cy="20145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 bwMode="white">
          <a:xfrm>
            <a:off x="2395462" y="3657823"/>
            <a:ext cx="559193" cy="20145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 bwMode="white">
          <a:xfrm>
            <a:off x="3163421" y="3642901"/>
            <a:ext cx="559193" cy="216373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 bwMode="white">
          <a:xfrm>
            <a:off x="3923923" y="3650362"/>
            <a:ext cx="559193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 bwMode="white">
          <a:xfrm>
            <a:off x="4706794" y="3650362"/>
            <a:ext cx="536825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 bwMode="white">
          <a:xfrm>
            <a:off x="5452384" y="3642901"/>
            <a:ext cx="559193" cy="216373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 bwMode="white">
          <a:xfrm>
            <a:off x="1627504" y="3993575"/>
            <a:ext cx="551737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 bwMode="white">
          <a:xfrm>
            <a:off x="3163421" y="3993575"/>
            <a:ext cx="551737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 bwMode="white">
          <a:xfrm>
            <a:off x="3946291" y="4001036"/>
            <a:ext cx="529369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 bwMode="white">
          <a:xfrm>
            <a:off x="4684426" y="3993575"/>
            <a:ext cx="551737" cy="216373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/>
        </p:nvSpPr>
        <p:spPr bwMode="white">
          <a:xfrm>
            <a:off x="6958478" y="3986113"/>
            <a:ext cx="134206" cy="201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 bwMode="white">
          <a:xfrm>
            <a:off x="1627504" y="4329326"/>
            <a:ext cx="559193" cy="216373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 bwMode="white">
          <a:xfrm>
            <a:off x="2395462" y="4336787"/>
            <a:ext cx="559193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 bwMode="white">
          <a:xfrm>
            <a:off x="3185788" y="4329326"/>
            <a:ext cx="529369" cy="216373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/>
          <p:cNvSpPr/>
          <p:nvPr/>
        </p:nvSpPr>
        <p:spPr bwMode="white">
          <a:xfrm>
            <a:off x="8568954" y="4269637"/>
            <a:ext cx="126749" cy="201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 bwMode="white">
          <a:xfrm>
            <a:off x="2417830" y="4687461"/>
            <a:ext cx="529369" cy="201450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 bwMode="white">
          <a:xfrm>
            <a:off x="3163421" y="4680000"/>
            <a:ext cx="544281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/>
          <p:cNvSpPr/>
          <p:nvPr/>
        </p:nvSpPr>
        <p:spPr bwMode="white">
          <a:xfrm>
            <a:off x="6936110" y="4739689"/>
            <a:ext cx="134206" cy="201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 bwMode="white">
          <a:xfrm>
            <a:off x="1649872" y="5023212"/>
            <a:ext cx="536825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 bwMode="white">
          <a:xfrm>
            <a:off x="2395462" y="5030673"/>
            <a:ext cx="551737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8" name="矩形 47"/>
          <p:cNvSpPr/>
          <p:nvPr/>
        </p:nvSpPr>
        <p:spPr bwMode="white">
          <a:xfrm>
            <a:off x="5370369" y="5030673"/>
            <a:ext cx="126750" cy="201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9" name="矩形 48"/>
          <p:cNvSpPr/>
          <p:nvPr/>
        </p:nvSpPr>
        <p:spPr bwMode="white">
          <a:xfrm>
            <a:off x="7241802" y="4993367"/>
            <a:ext cx="574104" cy="268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 bwMode="white">
          <a:xfrm>
            <a:off x="1634960" y="5366424"/>
            <a:ext cx="544281" cy="208911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1" name="矩形 50"/>
          <p:cNvSpPr/>
          <p:nvPr/>
        </p:nvSpPr>
        <p:spPr bwMode="white">
          <a:xfrm>
            <a:off x="6056313" y="5470880"/>
            <a:ext cx="178941" cy="208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2" name="矩形 51"/>
          <p:cNvSpPr/>
          <p:nvPr/>
        </p:nvSpPr>
        <p:spPr bwMode="white">
          <a:xfrm>
            <a:off x="3946291" y="5761865"/>
            <a:ext cx="134206" cy="201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3" name="矩形 52"/>
          <p:cNvSpPr/>
          <p:nvPr/>
        </p:nvSpPr>
        <p:spPr bwMode="white">
          <a:xfrm>
            <a:off x="6019033" y="5761865"/>
            <a:ext cx="134206" cy="201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animBg="1"/>
      <p:bldP spid="39" grpId="0" bldLvl="0" animBg="1"/>
      <p:bldP spid="40" grpId="0" bldLvl="0" animBg="1"/>
      <p:bldP spid="41" grpId="0" bldLvl="0" animBg="1"/>
      <p:bldP spid="42" grpId="0" animBg="1"/>
      <p:bldP spid="43" grpId="0" bldLvl="0" animBg="1"/>
      <p:bldP spid="44" grpId="0" bldLvl="0" animBg="1"/>
      <p:bldP spid="45" grpId="0" animBg="1"/>
      <p:bldP spid="46" grpId="0" bldLvl="0" animBg="1"/>
      <p:bldP spid="47" grpId="0" bldLvl="0" animBg="1"/>
      <p:bldP spid="48" grpId="0" animBg="1"/>
      <p:bldP spid="49" grpId="0" animBg="1"/>
      <p:bldP spid="50" grpId="0" bldLvl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3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/>
          <p:cNvSpPr/>
          <p:nvPr/>
        </p:nvSpPr>
        <p:spPr bwMode="white">
          <a:xfrm>
            <a:off x="2425983" y="1580184"/>
            <a:ext cx="714049" cy="266915"/>
          </a:xfrm>
          <a:prstGeom prst="rect">
            <a:avLst/>
          </a:prstGeom>
          <a:solidFill>
            <a:srgbClr val="DAF3F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white">
          <a:xfrm>
            <a:off x="3701752" y="1580184"/>
            <a:ext cx="675966" cy="257382"/>
          </a:xfrm>
          <a:prstGeom prst="rect">
            <a:avLst/>
          </a:prstGeom>
          <a:solidFill>
            <a:srgbClr val="DAF3F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white">
          <a:xfrm>
            <a:off x="8109818" y="1580184"/>
            <a:ext cx="675966" cy="266915"/>
          </a:xfrm>
          <a:prstGeom prst="rect">
            <a:avLst/>
          </a:prstGeom>
          <a:solidFill>
            <a:srgbClr val="DAF3F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9271338" y="1570651"/>
            <a:ext cx="894942" cy="266915"/>
          </a:xfrm>
          <a:prstGeom prst="rect">
            <a:avLst/>
          </a:prstGeom>
          <a:solidFill>
            <a:srgbClr val="DAF3F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white">
          <a:xfrm>
            <a:off x="1826181" y="2447659"/>
            <a:ext cx="704528" cy="266915"/>
          </a:xfrm>
          <a:prstGeom prst="rect">
            <a:avLst/>
          </a:prstGeom>
          <a:solidFill>
            <a:srgbClr val="DAF3F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 bwMode="white">
          <a:xfrm>
            <a:off x="4301553" y="2457192"/>
            <a:ext cx="714049" cy="266915"/>
          </a:xfrm>
          <a:prstGeom prst="rect">
            <a:avLst/>
          </a:prstGeom>
          <a:solidFill>
            <a:srgbClr val="DAF3F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 bwMode="white">
          <a:xfrm>
            <a:off x="7490975" y="2466724"/>
            <a:ext cx="704529" cy="257382"/>
          </a:xfrm>
          <a:prstGeom prst="rect">
            <a:avLst/>
          </a:prstGeom>
          <a:solidFill>
            <a:srgbClr val="DAF3F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9956826" y="2447659"/>
            <a:ext cx="723570" cy="276448"/>
          </a:xfrm>
          <a:prstGeom prst="rect">
            <a:avLst/>
          </a:prstGeom>
          <a:solidFill>
            <a:srgbClr val="DAF3F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 bwMode="white">
          <a:xfrm>
            <a:off x="2425983" y="3343732"/>
            <a:ext cx="723570" cy="257382"/>
          </a:xfrm>
          <a:prstGeom prst="rect">
            <a:avLst/>
          </a:prstGeom>
          <a:solidFill>
            <a:srgbClr val="DAF3F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 bwMode="white">
          <a:xfrm>
            <a:off x="3701752" y="3343732"/>
            <a:ext cx="695008" cy="266915"/>
          </a:xfrm>
          <a:prstGeom prst="rect">
            <a:avLst/>
          </a:prstGeom>
          <a:solidFill>
            <a:srgbClr val="DAF3F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968000" y="3296069"/>
            <a:ext cx="2503933" cy="352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 bwMode="white">
          <a:xfrm>
            <a:off x="8109818" y="3334199"/>
            <a:ext cx="704528" cy="276448"/>
          </a:xfrm>
          <a:prstGeom prst="rect">
            <a:avLst/>
          </a:prstGeom>
          <a:solidFill>
            <a:srgbClr val="DAF3F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 bwMode="white">
          <a:xfrm>
            <a:off x="9357024" y="3334199"/>
            <a:ext cx="704529" cy="276448"/>
          </a:xfrm>
          <a:prstGeom prst="rect">
            <a:avLst/>
          </a:prstGeom>
          <a:solidFill>
            <a:srgbClr val="DAF3F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68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/>
          <p:cNvSpPr/>
          <p:nvPr/>
        </p:nvSpPr>
        <p:spPr bwMode="white">
          <a:xfrm>
            <a:off x="2730644" y="3389832"/>
            <a:ext cx="171371" cy="257249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white">
          <a:xfrm>
            <a:off x="3892165" y="3389832"/>
            <a:ext cx="238016" cy="266777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white">
          <a:xfrm>
            <a:off x="3292363" y="3961499"/>
            <a:ext cx="238016" cy="266777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2711603" y="4571276"/>
            <a:ext cx="218975" cy="266777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white">
          <a:xfrm>
            <a:off x="3892165" y="4571276"/>
            <a:ext cx="238016" cy="266777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6</cp:revision>
  <dcterms:created xsi:type="dcterms:W3CDTF">2023-07-20T00:26:00Z</dcterms:created>
  <dcterms:modified xsi:type="dcterms:W3CDTF">2023-07-25T14:39:16Z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