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9" r:id="rId3"/>
    <p:sldId id="264" r:id="rId4"/>
    <p:sldId id="263" r:id="rId5"/>
    <p:sldId id="261" r:id="rId6"/>
    <p:sldId id="265" r:id="rId7"/>
    <p:sldId id="258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tags" Target="../tags/tag16.xml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image" Target="../media/image6.png"/><Relationship Id="rId2" Type="http://schemas.openxmlformats.org/officeDocument/2006/relationships/tags" Target="../tags/tag5.xml"/><Relationship Id="rId16" Type="http://schemas.openxmlformats.org/officeDocument/2006/relationships/image" Target="../media/image5.pn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5" Type="http://schemas.openxmlformats.org/officeDocument/2006/relationships/tags" Target="../tags/tag8.xml"/><Relationship Id="rId15" Type="http://schemas.openxmlformats.org/officeDocument/2006/relationships/notesSlide" Target="../notesSlides/notesSlide1.xml"/><Relationship Id="rId10" Type="http://schemas.openxmlformats.org/officeDocument/2006/relationships/tags" Target="../tags/tag13.xml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12" Type="http://schemas.openxmlformats.org/officeDocument/2006/relationships/image" Target="../media/image8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21.xml"/><Relationship Id="rId10" Type="http://schemas.openxmlformats.org/officeDocument/2006/relationships/tags" Target="../tags/tag26.xml"/><Relationship Id="rId4" Type="http://schemas.openxmlformats.org/officeDocument/2006/relationships/tags" Target="../tags/tag20.xml"/><Relationship Id="rId9" Type="http://schemas.openxmlformats.org/officeDocument/2006/relationships/tags" Target="../tags/tag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51" r="67644" b="34293"/>
          <a:stretch>
            <a:fillRect/>
          </a:stretch>
        </p:blipFill>
        <p:spPr>
          <a:xfrm>
            <a:off x="4232275" y="3960495"/>
            <a:ext cx="3727450" cy="5111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947160" y="2117725"/>
            <a:ext cx="429768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001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234578" y="2639781"/>
            <a:ext cx="247537" cy="2670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167603" y="2639781"/>
            <a:ext cx="238016" cy="2670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623603" y="2639781"/>
            <a:ext cx="247537" cy="2670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556628" y="2639781"/>
            <a:ext cx="238015" cy="2670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80" y="81235"/>
            <a:ext cx="11520000" cy="34564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561138" y="1957027"/>
            <a:ext cx="5026909" cy="5236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882857" y="1976071"/>
            <a:ext cx="1961256" cy="4951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80" y="3428955"/>
            <a:ext cx="11520000" cy="28953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2"/>
            </p:custDataLst>
          </p:nvPr>
        </p:nvSpPr>
        <p:spPr bwMode="white">
          <a:xfrm>
            <a:off x="1837568" y="4600431"/>
            <a:ext cx="399867" cy="2666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3"/>
            </p:custDataLst>
          </p:nvPr>
        </p:nvSpPr>
        <p:spPr bwMode="white">
          <a:xfrm>
            <a:off x="4741370" y="4600431"/>
            <a:ext cx="152330" cy="2571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4"/>
            </p:custDataLst>
          </p:nvPr>
        </p:nvSpPr>
        <p:spPr bwMode="white">
          <a:xfrm>
            <a:off x="7607089" y="4600431"/>
            <a:ext cx="228495" cy="2571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5"/>
            </p:custDataLst>
          </p:nvPr>
        </p:nvSpPr>
        <p:spPr bwMode="white">
          <a:xfrm>
            <a:off x="10349039" y="4600431"/>
            <a:ext cx="390347" cy="2666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6"/>
            </p:custDataLst>
          </p:nvPr>
        </p:nvSpPr>
        <p:spPr bwMode="white">
          <a:xfrm>
            <a:off x="1989899" y="5238553"/>
            <a:ext cx="257057" cy="2571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7"/>
            </p:custDataLst>
          </p:nvPr>
        </p:nvSpPr>
        <p:spPr bwMode="white">
          <a:xfrm>
            <a:off x="4712808" y="5238553"/>
            <a:ext cx="238016" cy="2666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8"/>
            </p:custDataLst>
          </p:nvPr>
        </p:nvSpPr>
        <p:spPr bwMode="white">
          <a:xfrm>
            <a:off x="7454758" y="5238553"/>
            <a:ext cx="390347" cy="2666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9"/>
            </p:custDataLst>
          </p:nvPr>
        </p:nvSpPr>
        <p:spPr bwMode="white">
          <a:xfrm>
            <a:off x="10349039" y="5238553"/>
            <a:ext cx="390347" cy="2666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10"/>
            </p:custDataLst>
          </p:nvPr>
        </p:nvSpPr>
        <p:spPr bwMode="white">
          <a:xfrm>
            <a:off x="1999419" y="5886198"/>
            <a:ext cx="238016" cy="2666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11"/>
            </p:custDataLst>
          </p:nvPr>
        </p:nvSpPr>
        <p:spPr bwMode="white">
          <a:xfrm>
            <a:off x="4893700" y="5886198"/>
            <a:ext cx="238016" cy="2666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12"/>
            </p:custDataLst>
          </p:nvPr>
        </p:nvSpPr>
        <p:spPr bwMode="white">
          <a:xfrm>
            <a:off x="7454758" y="5886198"/>
            <a:ext cx="390347" cy="2666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13"/>
            </p:custDataLst>
          </p:nvPr>
        </p:nvSpPr>
        <p:spPr bwMode="white">
          <a:xfrm>
            <a:off x="10529932" y="5886198"/>
            <a:ext cx="390347" cy="2666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684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9423669" y="2584269"/>
            <a:ext cx="238016" cy="2577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356694" y="2584269"/>
            <a:ext cx="238016" cy="2577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>
            <a:extLst>
              <a:ext uri="{FF2B5EF4-FFF2-40B4-BE49-F238E27FC236}">
                <a16:creationId xmlns:a16="http://schemas.microsoft.com/office/drawing/2014/main" id="{99EF6A80-C11A-5BD4-43E9-6486C124A4E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681037"/>
            <a:ext cx="11520000" cy="31656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F9A2E01-7081-5556-B1CD-3699CBF146B8}"/>
              </a:ext>
            </a:extLst>
          </p:cNvPr>
          <p:cNvSpPr/>
          <p:nvPr>
            <p:custDataLst>
              <p:tags r:id="rId2"/>
            </p:custDataLst>
          </p:nvPr>
        </p:nvSpPr>
        <p:spPr bwMode="white">
          <a:xfrm>
            <a:off x="3906247" y="2750148"/>
            <a:ext cx="247537" cy="2574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E7D9E5B-696D-9A6B-3C7D-4CDAAD5FF695}"/>
              </a:ext>
            </a:extLst>
          </p:cNvPr>
          <p:cNvSpPr/>
          <p:nvPr>
            <p:custDataLst>
              <p:tags r:id="rId3"/>
            </p:custDataLst>
          </p:nvPr>
        </p:nvSpPr>
        <p:spPr bwMode="white">
          <a:xfrm>
            <a:off x="4839272" y="2750148"/>
            <a:ext cx="238016" cy="2574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8141EFF-B5D7-E660-B084-0F6A2FF57DBE}"/>
              </a:ext>
            </a:extLst>
          </p:cNvPr>
          <p:cNvSpPr/>
          <p:nvPr>
            <p:custDataLst>
              <p:tags r:id="rId4"/>
            </p:custDataLst>
          </p:nvPr>
        </p:nvSpPr>
        <p:spPr bwMode="white">
          <a:xfrm>
            <a:off x="5772297" y="2750148"/>
            <a:ext cx="238016" cy="2574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F3791B5-6872-1329-8E09-31B278E8E04A}"/>
              </a:ext>
            </a:extLst>
          </p:cNvPr>
          <p:cNvSpPr/>
          <p:nvPr>
            <p:custDataLst>
              <p:tags r:id="rId5"/>
            </p:custDataLst>
          </p:nvPr>
        </p:nvSpPr>
        <p:spPr bwMode="white">
          <a:xfrm>
            <a:off x="6695801" y="2750148"/>
            <a:ext cx="228495" cy="2574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91175A0-D46E-065F-CE44-6985D4C1B73B}"/>
              </a:ext>
            </a:extLst>
          </p:cNvPr>
          <p:cNvSpPr/>
          <p:nvPr>
            <p:custDataLst>
              <p:tags r:id="rId6"/>
            </p:custDataLst>
          </p:nvPr>
        </p:nvSpPr>
        <p:spPr bwMode="white">
          <a:xfrm>
            <a:off x="7619305" y="2750148"/>
            <a:ext cx="238015" cy="2574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5D481EB-E741-88AA-6061-B0B7B45BA379}"/>
              </a:ext>
            </a:extLst>
          </p:cNvPr>
          <p:cNvSpPr/>
          <p:nvPr>
            <p:custDataLst>
              <p:tags r:id="rId7"/>
            </p:custDataLst>
          </p:nvPr>
        </p:nvSpPr>
        <p:spPr bwMode="white">
          <a:xfrm>
            <a:off x="8552330" y="2750148"/>
            <a:ext cx="228495" cy="2574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90B037E9-88FA-B639-FBEF-205158BA7B4C}"/>
              </a:ext>
            </a:extLst>
          </p:cNvPr>
          <p:cNvSpPr/>
          <p:nvPr>
            <p:custDataLst>
              <p:tags r:id="rId8"/>
            </p:custDataLst>
          </p:nvPr>
        </p:nvSpPr>
        <p:spPr bwMode="white">
          <a:xfrm>
            <a:off x="9418710" y="2750148"/>
            <a:ext cx="390346" cy="2574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665B36C9-838A-1EDD-EA24-1DE4E41C50DE}"/>
              </a:ext>
            </a:extLst>
          </p:cNvPr>
          <p:cNvSpPr/>
          <p:nvPr>
            <p:custDataLst>
              <p:tags r:id="rId9"/>
            </p:custDataLst>
          </p:nvPr>
        </p:nvSpPr>
        <p:spPr bwMode="white">
          <a:xfrm>
            <a:off x="10408859" y="2750148"/>
            <a:ext cx="238016" cy="2574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7CF9E80A-9977-E777-A828-52461A8A8D2E}"/>
              </a:ext>
            </a:extLst>
          </p:cNvPr>
          <p:cNvSpPr/>
          <p:nvPr>
            <p:custDataLst>
              <p:tags r:id="rId10"/>
            </p:custDataLst>
          </p:nvPr>
        </p:nvSpPr>
        <p:spPr bwMode="white">
          <a:xfrm>
            <a:off x="6276892" y="3455744"/>
            <a:ext cx="2180231" cy="3432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294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FhM2RhYzI2NWUwNWU0YjBjZDk5MTExNzY5ZDMyYTY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锵锵 成</cp:lastModifiedBy>
  <cp:revision>6</cp:revision>
  <dcterms:created xsi:type="dcterms:W3CDTF">2023-07-20T00:26:00Z</dcterms:created>
  <dcterms:modified xsi:type="dcterms:W3CDTF">2023-07-26T04:33:01Z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