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0" r="71497" b="32869"/>
          <a:stretch>
            <a:fillRect/>
          </a:stretch>
        </p:blipFill>
        <p:spPr>
          <a:xfrm>
            <a:off x="4454525" y="3960495"/>
            <a:ext cx="3283585" cy="50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47160" y="2117725"/>
            <a:ext cx="429768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2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73454" y="2493532"/>
            <a:ext cx="399867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815008" y="2493532"/>
            <a:ext cx="247537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04231" y="2493532"/>
            <a:ext cx="399867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64462" y="3217409"/>
            <a:ext cx="228495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10809" y="3217409"/>
            <a:ext cx="238016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76198" y="3217409"/>
            <a:ext cx="238016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54876" y="3931374"/>
            <a:ext cx="247537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97553" y="3940898"/>
            <a:ext cx="285619" cy="219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97355" y="3931374"/>
            <a:ext cx="228495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40033" y="3940898"/>
            <a:ext cx="276099" cy="219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30314" y="3931374"/>
            <a:ext cx="228495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53818" y="3931374"/>
            <a:ext cx="238016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14743" y="3931374"/>
            <a:ext cx="238016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57421" y="4026611"/>
            <a:ext cx="276098" cy="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76264" y="3931374"/>
            <a:ext cx="161852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90380" y="4026611"/>
            <a:ext cx="276099" cy="38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80661" y="3931374"/>
            <a:ext cx="238016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13685" y="3931374"/>
            <a:ext cx="238016" cy="266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8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9752" y="2164970"/>
            <a:ext cx="228495" cy="257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73256" y="2164970"/>
            <a:ext cx="247537" cy="257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06280" y="2164970"/>
            <a:ext cx="228495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57421" y="2164970"/>
            <a:ext cx="228495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80925" y="2164970"/>
            <a:ext cx="228495" cy="257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04429" y="2164970"/>
            <a:ext cx="238016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77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39570" y="5432424"/>
            <a:ext cx="238016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72727" y="5441959"/>
            <a:ext cx="285619" cy="22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63008" y="5432424"/>
            <a:ext cx="238016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15206" y="5441959"/>
            <a:ext cx="276099" cy="22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24528" y="5441959"/>
            <a:ext cx="161851" cy="257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62347" y="5432424"/>
            <a:ext cx="399867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