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 r="69595" b="40948"/>
          <a:stretch>
            <a:fillRect/>
          </a:stretch>
        </p:blipFill>
        <p:spPr>
          <a:xfrm>
            <a:off x="4344670" y="4064635"/>
            <a:ext cx="3502660" cy="49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47160" y="2117725"/>
            <a:ext cx="429768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48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78446" y="4189365"/>
            <a:ext cx="257057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40033" y="4189365"/>
            <a:ext cx="257057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11140" y="4189365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90776" y="4189365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42842" y="4189365"/>
            <a:ext cx="247537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13950" y="4189365"/>
            <a:ext cx="238016" cy="26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78446" y="5065737"/>
            <a:ext cx="247537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40033" y="5065737"/>
            <a:ext cx="257057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101619" y="5065737"/>
            <a:ext cx="257057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81256" y="5065737"/>
            <a:ext cx="247537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42842" y="5065737"/>
            <a:ext cx="247537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013950" y="5065737"/>
            <a:ext cx="238016" cy="276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8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1454" y="2105312"/>
            <a:ext cx="5084033" cy="49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29322" y="2143461"/>
            <a:ext cx="1018710" cy="27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3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16330" y="1418670"/>
            <a:ext cx="2894280" cy="467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85983" y="1504508"/>
            <a:ext cx="238016" cy="276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16528" y="2210289"/>
            <a:ext cx="4093884" cy="45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76462" y="2296127"/>
            <a:ext cx="238016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06611" y="2982832"/>
            <a:ext cx="1713719" cy="476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05223" y="3078208"/>
            <a:ext cx="257058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76330" y="3078208"/>
            <a:ext cx="238016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56958" y="3040058"/>
            <a:ext cx="2161190" cy="362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9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49950" y="3307135"/>
            <a:ext cx="723570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97090" y="3307135"/>
            <a:ext cx="733090" cy="28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86446" y="3307135"/>
            <a:ext cx="723570" cy="28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14545" y="3307135"/>
            <a:ext cx="733090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33983" y="4117836"/>
            <a:ext cx="723570" cy="27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50870" y="4117975"/>
            <a:ext cx="681990" cy="373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71471" y="4251363"/>
            <a:ext cx="2237355" cy="352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934460" y="4020820"/>
            <a:ext cx="2418715" cy="688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