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2" r:id="rId6"/>
    <p:sldId id="260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4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6.png"/><Relationship Id="rId2" Type="http://schemas.openxmlformats.org/officeDocument/2006/relationships/tags" Target="../tags/tag3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66" r="69364" b="32789"/>
          <a:stretch>
            <a:fillRect/>
          </a:stretch>
        </p:blipFill>
        <p:spPr>
          <a:xfrm>
            <a:off x="4331335" y="3929380"/>
            <a:ext cx="3529330" cy="500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947160" y="2117725"/>
            <a:ext cx="429768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213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330776" y="4171468"/>
            <a:ext cx="238016" cy="2763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292363" y="4171468"/>
            <a:ext cx="257057" cy="266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253950" y="4180997"/>
            <a:ext cx="238016" cy="257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205024" y="4180997"/>
            <a:ext cx="238016" cy="257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176132" y="4171468"/>
            <a:ext cx="238016" cy="266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137719" y="4180997"/>
            <a:ext cx="238016" cy="266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87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052694" y="1706121"/>
            <a:ext cx="247537" cy="267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804826" y="1706121"/>
            <a:ext cx="257057" cy="267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556958" y="1706121"/>
            <a:ext cx="238015" cy="267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309090" y="1706121"/>
            <a:ext cx="247537" cy="267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051702" y="1706121"/>
            <a:ext cx="238016" cy="267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805805" y="2357755"/>
            <a:ext cx="290830" cy="370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557950" y="2450784"/>
            <a:ext cx="247537" cy="276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212330" y="2357755"/>
            <a:ext cx="387985" cy="467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052694" y="2450784"/>
            <a:ext cx="257057" cy="276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804826" y="2450784"/>
            <a:ext cx="247537" cy="276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556958" y="2450784"/>
            <a:ext cx="238015" cy="276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337652" y="2460331"/>
            <a:ext cx="161851" cy="267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1061223" y="2450784"/>
            <a:ext cx="238016" cy="276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155270"/>
            <a:ext cx="11520000" cy="35132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矩形 16"/>
          <p:cNvSpPr/>
          <p:nvPr>
            <p:custDataLst>
              <p:tags r:id="rId4"/>
            </p:custDataLst>
          </p:nvPr>
        </p:nvSpPr>
        <p:spPr bwMode="white">
          <a:xfrm>
            <a:off x="2235570" y="4440616"/>
            <a:ext cx="447471" cy="333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5"/>
            </p:custDataLst>
          </p:nvPr>
        </p:nvSpPr>
        <p:spPr bwMode="white">
          <a:xfrm>
            <a:off x="6081917" y="4412053"/>
            <a:ext cx="238016" cy="266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6"/>
            </p:custDataLst>
          </p:nvPr>
        </p:nvSpPr>
        <p:spPr bwMode="white">
          <a:xfrm>
            <a:off x="9671206" y="4412053"/>
            <a:ext cx="238016" cy="266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7"/>
            </p:custDataLst>
          </p:nvPr>
        </p:nvSpPr>
        <p:spPr bwMode="white">
          <a:xfrm>
            <a:off x="1873785" y="5287993"/>
            <a:ext cx="809256" cy="333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8"/>
            </p:custDataLst>
          </p:nvPr>
        </p:nvSpPr>
        <p:spPr bwMode="white">
          <a:xfrm>
            <a:off x="5520198" y="5259430"/>
            <a:ext cx="257057" cy="266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9"/>
            </p:custDataLst>
          </p:nvPr>
        </p:nvSpPr>
        <p:spPr bwMode="white">
          <a:xfrm>
            <a:off x="9671206" y="5259430"/>
            <a:ext cx="257057" cy="266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10"/>
            </p:custDataLst>
          </p:nvPr>
        </p:nvSpPr>
        <p:spPr bwMode="white">
          <a:xfrm>
            <a:off x="2416462" y="6135370"/>
            <a:ext cx="266578" cy="333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11"/>
            </p:custDataLst>
          </p:nvPr>
        </p:nvSpPr>
        <p:spPr bwMode="white">
          <a:xfrm>
            <a:off x="5548760" y="6106807"/>
            <a:ext cx="161851" cy="266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12"/>
            </p:custDataLst>
          </p:nvPr>
        </p:nvSpPr>
        <p:spPr bwMode="white">
          <a:xfrm>
            <a:off x="9699768" y="6106807"/>
            <a:ext cx="161851" cy="266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bldLvl="0" animBg="1"/>
      <p:bldP spid="10" grpId="0" animBg="1"/>
      <p:bldP spid="11" grpId="0" bldLvl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1001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977851" y="4802416"/>
            <a:ext cx="428429" cy="362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215537" y="4802416"/>
            <a:ext cx="428429" cy="362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948297" y="4792883"/>
            <a:ext cx="428429" cy="371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185983" y="4792883"/>
            <a:ext cx="428429" cy="371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COMMONDATA" val="eyJoZGlkIjoiNTFhM2RhYzI2NWUwNWU0YjBjZDk5MTExNzY5ZDMyYTY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诺</cp:lastModifiedBy>
  <cp:revision>5</cp:revision>
  <dcterms:created xsi:type="dcterms:W3CDTF">2023-07-20T00:26:00Z</dcterms:created>
  <dcterms:modified xsi:type="dcterms:W3CDTF">2023-07-25T14:32:10Z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