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9" r:id="rId4"/>
    <p:sldId id="263" r:id="rId5"/>
    <p:sldId id="262" r:id="rId6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5" r="67203" b="43157"/>
          <a:stretch>
            <a:fillRect/>
          </a:stretch>
        </p:blipFill>
        <p:spPr>
          <a:xfrm>
            <a:off x="4144010" y="4117340"/>
            <a:ext cx="3778250" cy="469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47160" y="2117725"/>
            <a:ext cx="429768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16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64198" y="3475654"/>
            <a:ext cx="238016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97223" y="3475654"/>
            <a:ext cx="238016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39768" y="3475654"/>
            <a:ext cx="238016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14611" y="3475654"/>
            <a:ext cx="247537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57157" y="3475654"/>
            <a:ext cx="238016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99702" y="3475654"/>
            <a:ext cx="238016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64198" y="4333174"/>
            <a:ext cx="238016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997223" y="4333174"/>
            <a:ext cx="238016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939768" y="4333174"/>
            <a:ext cx="238016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024132" y="4333174"/>
            <a:ext cx="238016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947636" y="4333174"/>
            <a:ext cx="257057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99702" y="4333174"/>
            <a:ext cx="228495" cy="26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625"/>
            <a:ext cx="11520000" cy="2780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66942" y="1436087"/>
            <a:ext cx="238016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00033" y="1436087"/>
            <a:ext cx="247537" cy="257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33123" y="1436087"/>
            <a:ext cx="238016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66214" y="1436087"/>
            <a:ext cx="238015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86710" y="2169389"/>
            <a:ext cx="238016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19801" y="2169389"/>
            <a:ext cx="228495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43371" y="2169389"/>
            <a:ext cx="247537" cy="257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66942" y="2169389"/>
            <a:ext cx="238016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00033" y="2169389"/>
            <a:ext cx="238015" cy="257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61685" y="2169389"/>
            <a:ext cx="161851" cy="257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366214" y="2169389"/>
            <a:ext cx="238015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07290"/>
            <a:ext cx="11520000" cy="3375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3806479" y="4800370"/>
            <a:ext cx="247537" cy="27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5796297" y="4809906"/>
            <a:ext cx="171371" cy="257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7738512" y="4800370"/>
            <a:ext cx="238016" cy="27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9699768" y="4800370"/>
            <a:ext cx="238015" cy="27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8"/>
            </p:custDataLst>
          </p:nvPr>
        </p:nvSpPr>
        <p:spPr bwMode="white">
          <a:xfrm>
            <a:off x="3758876" y="5572808"/>
            <a:ext cx="247537" cy="27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9"/>
            </p:custDataLst>
          </p:nvPr>
        </p:nvSpPr>
        <p:spPr bwMode="white">
          <a:xfrm>
            <a:off x="5758214" y="5572808"/>
            <a:ext cx="238016" cy="27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0"/>
            </p:custDataLst>
          </p:nvPr>
        </p:nvSpPr>
        <p:spPr bwMode="white">
          <a:xfrm>
            <a:off x="7748033" y="5572808"/>
            <a:ext cx="238016" cy="27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1"/>
            </p:custDataLst>
          </p:nvPr>
        </p:nvSpPr>
        <p:spPr bwMode="white">
          <a:xfrm>
            <a:off x="9747371" y="5572808"/>
            <a:ext cx="228495" cy="267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0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97553" y="4183187"/>
            <a:ext cx="238016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273652" y="4841043"/>
            <a:ext cx="3408396" cy="352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86578" y="4841043"/>
            <a:ext cx="3408396" cy="352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