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2" Type="http://schemas.openxmlformats.org/officeDocument/2006/relationships/tags" Target="../tags/tag5.xml"/><Relationship Id="rId16" Type="http://schemas.openxmlformats.org/officeDocument/2006/relationships/image" Target="../media/image6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image" Target="../media/image5.png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5" r="63753" b="41273"/>
          <a:stretch>
            <a:fillRect/>
          </a:stretch>
        </p:blipFill>
        <p:spPr>
          <a:xfrm>
            <a:off x="3947160" y="4106545"/>
            <a:ext cx="4175760" cy="459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47160" y="2117725"/>
            <a:ext cx="429768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12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35834" y="4182032"/>
            <a:ext cx="228495" cy="257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996892" y="4172500"/>
            <a:ext cx="228495" cy="266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29917" y="4172500"/>
            <a:ext cx="238016" cy="266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824528" y="4182032"/>
            <a:ext cx="161851" cy="257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48033" y="4172500"/>
            <a:ext cx="228496" cy="266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614082" y="4172500"/>
            <a:ext cx="238016" cy="266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547107" y="4172500"/>
            <a:ext cx="238016" cy="266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95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292363" y="2869133"/>
            <a:ext cx="238016" cy="267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234909" y="2869133"/>
            <a:ext cx="228495" cy="267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167933" y="2869133"/>
            <a:ext cx="238016" cy="267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05355" y="2869133"/>
            <a:ext cx="228495" cy="267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138380" y="2869133"/>
            <a:ext cx="238016" cy="267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080925" y="2869133"/>
            <a:ext cx="228495" cy="267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98780"/>
            <a:ext cx="11520000" cy="3024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2"/>
            </p:custDataLst>
          </p:nvPr>
        </p:nvSpPr>
        <p:spPr bwMode="white">
          <a:xfrm>
            <a:off x="1911867" y="4596408"/>
            <a:ext cx="238016" cy="267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3"/>
            </p:custDataLst>
          </p:nvPr>
        </p:nvSpPr>
        <p:spPr bwMode="white">
          <a:xfrm>
            <a:off x="4653818" y="4596408"/>
            <a:ext cx="247537" cy="267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7395768" y="4596408"/>
            <a:ext cx="238016" cy="267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10137719" y="4596408"/>
            <a:ext cx="228496" cy="267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6"/>
            </p:custDataLst>
          </p:nvPr>
        </p:nvSpPr>
        <p:spPr bwMode="white">
          <a:xfrm>
            <a:off x="1940429" y="5292929"/>
            <a:ext cx="161851" cy="257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7"/>
            </p:custDataLst>
          </p:nvPr>
        </p:nvSpPr>
        <p:spPr bwMode="white">
          <a:xfrm>
            <a:off x="4653818" y="5292929"/>
            <a:ext cx="238016" cy="257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8"/>
            </p:custDataLst>
          </p:nvPr>
        </p:nvSpPr>
        <p:spPr bwMode="white">
          <a:xfrm>
            <a:off x="7386247" y="5292929"/>
            <a:ext cx="257057" cy="257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9"/>
            </p:custDataLst>
          </p:nvPr>
        </p:nvSpPr>
        <p:spPr bwMode="white">
          <a:xfrm>
            <a:off x="10128198" y="5292929"/>
            <a:ext cx="257057" cy="257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0"/>
            </p:custDataLst>
          </p:nvPr>
        </p:nvSpPr>
        <p:spPr bwMode="white">
          <a:xfrm>
            <a:off x="1940429" y="5979909"/>
            <a:ext cx="161851" cy="257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1"/>
            </p:custDataLst>
          </p:nvPr>
        </p:nvSpPr>
        <p:spPr bwMode="white">
          <a:xfrm>
            <a:off x="4653818" y="5979909"/>
            <a:ext cx="238016" cy="267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12"/>
            </p:custDataLst>
          </p:nvPr>
        </p:nvSpPr>
        <p:spPr bwMode="white">
          <a:xfrm>
            <a:off x="7395768" y="5979909"/>
            <a:ext cx="238016" cy="267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13"/>
            </p:custDataLst>
          </p:nvPr>
        </p:nvSpPr>
        <p:spPr bwMode="white">
          <a:xfrm>
            <a:off x="10137719" y="5979909"/>
            <a:ext cx="238016" cy="267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67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987041" y="3198574"/>
            <a:ext cx="257057" cy="266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958148" y="3208100"/>
            <a:ext cx="161851" cy="257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872132" y="3198574"/>
            <a:ext cx="238015" cy="266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987041" y="4751218"/>
            <a:ext cx="257057" cy="266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929586" y="4751218"/>
            <a:ext cx="238016" cy="266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891173" y="4751218"/>
            <a:ext cx="161852" cy="266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547107" y="4722642"/>
            <a:ext cx="352264" cy="333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6</cp:revision>
  <dcterms:created xsi:type="dcterms:W3CDTF">2023-07-20T00:26:00Z</dcterms:created>
  <dcterms:modified xsi:type="dcterms:W3CDTF">2023-07-26T04:34:11Z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