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1" r="64022" b="30437"/>
          <a:stretch>
            <a:fillRect/>
          </a:stretch>
        </p:blipFill>
        <p:spPr>
          <a:xfrm>
            <a:off x="4023995" y="4107180"/>
            <a:ext cx="4144645" cy="50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11933" y="4550760"/>
            <a:ext cx="238016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73520" y="4550760"/>
            <a:ext cx="161851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87504" y="4550760"/>
            <a:ext cx="228495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0297" y="4550760"/>
            <a:ext cx="257057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2363" y="4550760"/>
            <a:ext cx="228495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85388" y="4550760"/>
            <a:ext cx="238016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3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63206" y="3210545"/>
            <a:ext cx="352264" cy="343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61289" y="3210545"/>
            <a:ext cx="361785" cy="33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5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96231" y="1589596"/>
            <a:ext cx="228495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29256" y="1589596"/>
            <a:ext cx="238016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23801" y="2790598"/>
            <a:ext cx="790214" cy="352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3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24793" y="4062305"/>
            <a:ext cx="447471" cy="372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62214" y="4100473"/>
            <a:ext cx="352264" cy="28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