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t="56535" r="32511" b="17530"/>
          <a:stretch>
            <a:fillRect/>
          </a:stretch>
        </p:blipFill>
        <p:spPr>
          <a:xfrm>
            <a:off x="3947160" y="3981450"/>
            <a:ext cx="4181475" cy="48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3327083"/>
            <a:ext cx="247537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00297" y="3327083"/>
            <a:ext cx="238016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42842" y="3336624"/>
            <a:ext cx="228495" cy="257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21322" y="4013997"/>
            <a:ext cx="2065983" cy="34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3239" y="4013997"/>
            <a:ext cx="2056462" cy="34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7553" y="2284361"/>
            <a:ext cx="2837157" cy="543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67206" y="2312941"/>
            <a:ext cx="2751471" cy="5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7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159735" y="3632549"/>
            <a:ext cx="238016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02280" y="3632549"/>
            <a:ext cx="22849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44826" y="3632549"/>
            <a:ext cx="228495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025123" y="3632549"/>
            <a:ext cx="22849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58148" y="3632549"/>
            <a:ext cx="228495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891173" y="3632549"/>
            <a:ext cx="24753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957157" y="3632549"/>
            <a:ext cx="161852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71140" y="3632549"/>
            <a:ext cx="238016" cy="267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804165" y="3632549"/>
            <a:ext cx="247537" cy="257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7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58347" y="2763871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892" y="2763871"/>
            <a:ext cx="22849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33917" y="2763871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28595" y="2763871"/>
            <a:ext cx="161852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3057" y="2763871"/>
            <a:ext cx="25705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5123" y="2763871"/>
            <a:ext cx="228495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58347" y="3584240"/>
            <a:ext cx="228495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00892" y="3584240"/>
            <a:ext cx="22849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24396" y="3584240"/>
            <a:ext cx="25705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928595" y="3584240"/>
            <a:ext cx="161852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42578" y="3584240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75603" y="3584240"/>
            <a:ext cx="24753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