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30"/>
          <a:stretch>
            <a:fillRect/>
          </a:stretch>
        </p:blipFill>
        <p:spPr>
          <a:xfrm>
            <a:off x="2751137" y="3469153"/>
            <a:ext cx="6689725" cy="1186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/>
          <a:srcRect r="7549"/>
          <a:stretch/>
        </p:blipFill>
        <p:spPr>
          <a:xfrm>
            <a:off x="4017790" y="2245848"/>
            <a:ext cx="4156418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48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577983" y="2646298"/>
            <a:ext cx="257057" cy="266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311074" y="2655824"/>
            <a:ext cx="228495" cy="257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034644" y="2646298"/>
            <a:ext cx="247537" cy="266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767735" y="2655824"/>
            <a:ext cx="238016" cy="257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730644" y="3265504"/>
            <a:ext cx="257057" cy="257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473256" y="3255977"/>
            <a:ext cx="238016" cy="266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74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59206" y="3533294"/>
            <a:ext cx="399867" cy="266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042512" y="3542823"/>
            <a:ext cx="238016" cy="257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491305" y="4429058"/>
            <a:ext cx="257057" cy="266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995239" y="4438588"/>
            <a:ext cx="238016" cy="2572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072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78842" y="2193697"/>
            <a:ext cx="437950" cy="372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724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671537" y="2560472"/>
            <a:ext cx="238016" cy="266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671537" y="3246334"/>
            <a:ext cx="238016" cy="266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604892" y="3932195"/>
            <a:ext cx="390347" cy="266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671537" y="4646634"/>
            <a:ext cx="228496" cy="2571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5</cp:revision>
  <dcterms:created xsi:type="dcterms:W3CDTF">2023-07-20T00:26:00Z</dcterms:created>
  <dcterms:modified xsi:type="dcterms:W3CDTF">2023-07-25T09:18:09Z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