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16"/>
          <a:stretch>
            <a:fillRect/>
          </a:stretch>
        </p:blipFill>
        <p:spPr>
          <a:xfrm>
            <a:off x="4455844" y="3541542"/>
            <a:ext cx="3477260" cy="1132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48100" y="2239743"/>
            <a:ext cx="44958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3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948958" y="3440195"/>
            <a:ext cx="2037421" cy="26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08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68859" y="3776372"/>
            <a:ext cx="238016" cy="267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10280" y="3776372"/>
            <a:ext cx="238016" cy="267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66545" y="3785915"/>
            <a:ext cx="238016" cy="25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5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/>
          <p:cNvSpPr/>
          <p:nvPr/>
        </p:nvSpPr>
        <p:spPr bwMode="white">
          <a:xfrm>
            <a:off x="1235900" y="941803"/>
            <a:ext cx="238016" cy="267057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white">
          <a:xfrm>
            <a:off x="3625586" y="941803"/>
            <a:ext cx="238016" cy="267057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white">
          <a:xfrm>
            <a:off x="4425322" y="951341"/>
            <a:ext cx="247537" cy="257519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5234578" y="951341"/>
            <a:ext cx="238016" cy="257519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 bwMode="white">
          <a:xfrm>
            <a:off x="6805487" y="951341"/>
            <a:ext cx="238016" cy="257519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 bwMode="white">
          <a:xfrm>
            <a:off x="7614743" y="941803"/>
            <a:ext cx="238016" cy="267057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 bwMode="white">
          <a:xfrm>
            <a:off x="9109487" y="941803"/>
            <a:ext cx="409389" cy="267057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205685" y="2486920"/>
            <a:ext cx="780694" cy="314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128198" y="2486920"/>
            <a:ext cx="552198" cy="314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748694" y="3125950"/>
            <a:ext cx="238016" cy="267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205355" y="3125950"/>
            <a:ext cx="238015" cy="267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568132" y="3764980"/>
            <a:ext cx="228495" cy="257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8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25520" y="3485409"/>
            <a:ext cx="247537" cy="257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100297" y="3485409"/>
            <a:ext cx="238016" cy="266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24000" y="4095245"/>
            <a:ext cx="1675636" cy="333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2023-07-20T00:26:00Z</dcterms:created>
  <dcterms:modified xsi:type="dcterms:W3CDTF">2023-07-25T09:18:33Z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