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r="66358" b="34143"/>
          <a:stretch/>
        </p:blipFill>
        <p:spPr>
          <a:xfrm>
            <a:off x="4267200" y="3754024"/>
            <a:ext cx="3875649" cy="576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742A5B-0CD1-107E-D824-61D24925F0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2247" r="6698"/>
          <a:stretch/>
        </p:blipFill>
        <p:spPr>
          <a:xfrm>
            <a:off x="4049151" y="2189577"/>
            <a:ext cx="409369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0775"/>
            <a:ext cx="11520000" cy="359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05157" y="2213202"/>
            <a:ext cx="618842" cy="562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19074" y="2356233"/>
            <a:ext cx="238016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52099" y="2356233"/>
            <a:ext cx="257057" cy="257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72066" y="3061851"/>
            <a:ext cx="618842" cy="562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19074" y="3204881"/>
            <a:ext cx="247537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52099" y="3204881"/>
            <a:ext cx="238015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21360"/>
            <a:ext cx="11520000" cy="3065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569123" y="6144571"/>
            <a:ext cx="228495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2064198" y="6144571"/>
            <a:ext cx="380826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711603" y="6144571"/>
            <a:ext cx="238016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5472595" y="6144571"/>
            <a:ext cx="228495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5967669" y="6144571"/>
            <a:ext cx="390347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6615074" y="6144571"/>
            <a:ext cx="238015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9042842" y="6144571"/>
            <a:ext cx="39986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9614082" y="6144571"/>
            <a:ext cx="380827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10261487" y="6144571"/>
            <a:ext cx="238016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2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07338" y="1692929"/>
            <a:ext cx="390347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97090" y="1692929"/>
            <a:ext cx="380826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05780" y="1692910"/>
            <a:ext cx="33337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67074" y="1692929"/>
            <a:ext cx="380826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47305" y="1692929"/>
            <a:ext cx="390347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59603" y="2521249"/>
            <a:ext cx="238016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59471" y="2483166"/>
            <a:ext cx="2199272" cy="36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91900" y="2521249"/>
            <a:ext cx="238016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43966" y="2483166"/>
            <a:ext cx="2199272" cy="36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66876" y="2521249"/>
            <a:ext cx="238016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04297" y="2521249"/>
            <a:ext cx="238015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82880"/>
            <a:ext cx="11520000" cy="298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2"/>
            </p:custDataLst>
          </p:nvPr>
        </p:nvSpPr>
        <p:spPr bwMode="white">
          <a:xfrm>
            <a:off x="4044315" y="5156835"/>
            <a:ext cx="1093470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7081520" y="5156200"/>
            <a:ext cx="1258570" cy="42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5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20528" y="2963935"/>
            <a:ext cx="1390016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71603" y="2963935"/>
            <a:ext cx="1161520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