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9" r="63492" b="27414"/>
          <a:stretch/>
        </p:blipFill>
        <p:spPr>
          <a:xfrm>
            <a:off x="3993148" y="3754024"/>
            <a:ext cx="4205703" cy="56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F57473-E108-3F0A-1B1B-EEEC6755A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2247" r="6698"/>
          <a:stretch/>
        </p:blipFill>
        <p:spPr>
          <a:xfrm>
            <a:off x="4049151" y="2189577"/>
            <a:ext cx="409369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335" y="3890010"/>
            <a:ext cx="2966085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86220" y="3734435"/>
            <a:ext cx="3216275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8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6181" y="4164613"/>
            <a:ext cx="437950" cy="371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14214" y="4183683"/>
            <a:ext cx="447471" cy="36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9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42247" y="1675626"/>
            <a:ext cx="352263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63074" y="2342973"/>
            <a:ext cx="447471" cy="371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94644" y="2342973"/>
            <a:ext cx="447471" cy="371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10677" y="3077055"/>
            <a:ext cx="342743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4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7355" y="3883784"/>
            <a:ext cx="1218644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