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51" r="70952" b="34642"/>
          <a:stretch/>
        </p:blipFill>
        <p:spPr>
          <a:xfrm>
            <a:off x="4422775" y="4009291"/>
            <a:ext cx="3346450" cy="5064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7857288-FD40-D6DB-B751-0368CE21192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/>
          <a:srcRect l="2247" r="6698"/>
          <a:stretch/>
        </p:blipFill>
        <p:spPr>
          <a:xfrm>
            <a:off x="4049151" y="2189577"/>
            <a:ext cx="4093698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402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815840" y="3460115"/>
            <a:ext cx="1806575" cy="758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290560" y="3460115"/>
            <a:ext cx="2160905" cy="831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802120" y="3412490"/>
            <a:ext cx="890905" cy="8788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494645" y="3412490"/>
            <a:ext cx="890270" cy="878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080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834710" y="2203053"/>
            <a:ext cx="999669" cy="3437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291041" y="2193503"/>
            <a:ext cx="1294809" cy="362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975867" y="2183954"/>
            <a:ext cx="1313851" cy="372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292033" y="2718725"/>
            <a:ext cx="1542347" cy="3437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291041" y="2709176"/>
            <a:ext cx="856859" cy="362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413818" y="2699626"/>
            <a:ext cx="885421" cy="3819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196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957157" y="1817376"/>
            <a:ext cx="238016" cy="2667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690247" y="2503200"/>
            <a:ext cx="247537" cy="2667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251966" y="3169973"/>
            <a:ext cx="761652" cy="3333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410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/>
        </p:nvSpPr>
        <p:spPr bwMode="white">
          <a:xfrm>
            <a:off x="8567420" y="1807210"/>
            <a:ext cx="2954020" cy="1720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3406611" y="4576700"/>
            <a:ext cx="238016" cy="2671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6129520" y="4576700"/>
            <a:ext cx="238016" cy="2671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404628" y="4576700"/>
            <a:ext cx="399867" cy="2671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5</cp:revision>
  <dcterms:created xsi:type="dcterms:W3CDTF">2023-07-20T00:26:00Z</dcterms:created>
  <dcterms:modified xsi:type="dcterms:W3CDTF">2023-07-25T09:54:35Z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