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8" r="70684" b="38082"/>
          <a:stretch/>
        </p:blipFill>
        <p:spPr>
          <a:xfrm>
            <a:off x="4407424" y="3976913"/>
            <a:ext cx="3377151" cy="449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555FB01-CFAA-6116-AA81-754F1724A6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2247" r="6698"/>
          <a:stretch/>
        </p:blipFill>
        <p:spPr>
          <a:xfrm>
            <a:off x="4049151" y="2189577"/>
            <a:ext cx="409369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49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25520" y="3665860"/>
            <a:ext cx="2008859" cy="362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05487" y="3665860"/>
            <a:ext cx="1504264" cy="362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45905" y="3665855"/>
            <a:ext cx="2324735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21790" y="4275455"/>
            <a:ext cx="896620" cy="8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71975" y="4265930"/>
            <a:ext cx="883920" cy="895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28510" y="4256405"/>
            <a:ext cx="866140" cy="904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62820" y="4275455"/>
            <a:ext cx="890270" cy="88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3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5210" y="1718310"/>
            <a:ext cx="2103755" cy="51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87140" y="1718310"/>
            <a:ext cx="2113280" cy="51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38595" y="1718945"/>
            <a:ext cx="2143125" cy="51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90685" y="1718945"/>
            <a:ext cx="2127885" cy="49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5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06545" y="3027726"/>
            <a:ext cx="171371" cy="25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10743" y="3027726"/>
            <a:ext cx="238016" cy="25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43504" y="3018199"/>
            <a:ext cx="247537" cy="2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76264" y="3027726"/>
            <a:ext cx="257057" cy="25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28066" y="3027726"/>
            <a:ext cx="228495" cy="25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1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181850" y="2903855"/>
            <a:ext cx="887730" cy="894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28175" y="2922905"/>
            <a:ext cx="803910" cy="8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2023-07-25T09:49:41Z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