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0" t="54900" r="32069" b="17594"/>
          <a:stretch/>
        </p:blipFill>
        <p:spPr>
          <a:xfrm>
            <a:off x="3997569" y="3910819"/>
            <a:ext cx="4206240" cy="5205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2BA32DE-D0F9-891E-18F5-3E9E93DAF65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/>
          <a:srcRect l="2247" r="6698"/>
          <a:stretch/>
        </p:blipFill>
        <p:spPr>
          <a:xfrm>
            <a:off x="4049151" y="2189577"/>
            <a:ext cx="4093698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8468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921388" y="3188110"/>
            <a:ext cx="1570909" cy="2856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549090" y="3092888"/>
            <a:ext cx="2932363" cy="3904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900033" y="3092888"/>
            <a:ext cx="1428099" cy="3713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911867" y="3978457"/>
            <a:ext cx="3027570" cy="4094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614743" y="3978457"/>
            <a:ext cx="2808595" cy="4285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923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6091555" y="1619885"/>
            <a:ext cx="1414780" cy="1422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756775" y="1591310"/>
            <a:ext cx="1348105" cy="14763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4129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119338" y="1465625"/>
            <a:ext cx="618842" cy="5623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814945" y="2251710"/>
            <a:ext cx="659130" cy="6438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576661" y="3171719"/>
            <a:ext cx="618842" cy="5623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481785" y="4029532"/>
            <a:ext cx="618842" cy="5623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221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472264" y="1694801"/>
            <a:ext cx="228495" cy="2574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121025" y="2240280"/>
            <a:ext cx="7658100" cy="10464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锵锵 成</cp:lastModifiedBy>
  <cp:revision>5</cp:revision>
  <dcterms:created xsi:type="dcterms:W3CDTF">2023-07-20T00:26:00Z</dcterms:created>
  <dcterms:modified xsi:type="dcterms:W3CDTF">2023-07-25T09:49:31Z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