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1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65619" y="2328066"/>
            <a:ext cx="1218644" cy="266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79272" y="2318539"/>
            <a:ext cx="1209123" cy="28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2925" y="2318539"/>
            <a:ext cx="1228165" cy="28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1818" y="3395115"/>
            <a:ext cx="342743" cy="2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1223" y="3395115"/>
            <a:ext cx="2123107" cy="2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83206" y="3395115"/>
            <a:ext cx="923504" cy="2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19735" y="3928640"/>
            <a:ext cx="2656264" cy="28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95834" y="4462165"/>
            <a:ext cx="2075504" cy="28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17223" y="4462165"/>
            <a:ext cx="2085024" cy="28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41388" y="2033346"/>
            <a:ext cx="4084363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909" y="2624421"/>
            <a:ext cx="5617190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6247" y="3806571"/>
            <a:ext cx="4379504" cy="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8909" y="4407180"/>
            <a:ext cx="10986842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8909" y="4998255"/>
            <a:ext cx="9568264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0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1251462"/>
            <a:ext cx="618842" cy="27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7157" y="1260988"/>
            <a:ext cx="637884" cy="25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6842" y="1851582"/>
            <a:ext cx="1237685" cy="27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9735" y="2451701"/>
            <a:ext cx="323702" cy="25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8016" y="2451701"/>
            <a:ext cx="266578" cy="21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4330" y="3042295"/>
            <a:ext cx="209454" cy="21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9966" y="4213956"/>
            <a:ext cx="295140" cy="26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1768" y="4213956"/>
            <a:ext cx="295140" cy="26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64892" y="4213956"/>
            <a:ext cx="295140" cy="26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16694" y="4213956"/>
            <a:ext cx="295140" cy="26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7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4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7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4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3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9768" y="1280246"/>
            <a:ext cx="1789884" cy="286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59438" y="1871449"/>
            <a:ext cx="618842" cy="27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264" y="2453117"/>
            <a:ext cx="913983" cy="286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8198" y="3044320"/>
            <a:ext cx="2370644" cy="27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90975" y="3635524"/>
            <a:ext cx="4131966" cy="27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4077200"/>
            <a:ext cx="11520000" cy="2325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271585" y="5382639"/>
            <a:ext cx="10444165" cy="2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119254" y="5973422"/>
            <a:ext cx="4722247" cy="27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5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46644" y="1242511"/>
            <a:ext cx="1218644" cy="27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40991" y="1242511"/>
            <a:ext cx="1237685" cy="27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2330" y="2418327"/>
            <a:ext cx="3694016" cy="27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96" r="30123" b="20102"/>
          <a:stretch>
            <a:fillRect/>
          </a:stretch>
        </p:blipFill>
        <p:spPr>
          <a:xfrm>
            <a:off x="2711450" y="1701165"/>
            <a:ext cx="5631180" cy="1993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52033" y="1757228"/>
            <a:ext cx="1209123" cy="27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60033" y="1757228"/>
            <a:ext cx="618842" cy="27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2000" y="2253227"/>
            <a:ext cx="618842" cy="27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55041" y="2253227"/>
            <a:ext cx="618842" cy="27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08561" y="2758763"/>
            <a:ext cx="628363" cy="27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61619" y="3264300"/>
            <a:ext cx="628363" cy="27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65223" y="3264300"/>
            <a:ext cx="628363" cy="27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2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19272" y="1796147"/>
            <a:ext cx="333223" cy="257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2595" y="1786599"/>
            <a:ext cx="333223" cy="26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9057" y="1796147"/>
            <a:ext cx="333223" cy="257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31338" y="1786599"/>
            <a:ext cx="333223" cy="26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04892" y="2464552"/>
            <a:ext cx="333223" cy="2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47173" y="2464552"/>
            <a:ext cx="333223" cy="2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89057" y="2464552"/>
            <a:ext cx="323702" cy="2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21619" y="2474100"/>
            <a:ext cx="314181" cy="26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09752" y="3142505"/>
            <a:ext cx="333223" cy="2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32595" y="3142505"/>
            <a:ext cx="342743" cy="28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84396" y="3142505"/>
            <a:ext cx="333223" cy="2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507239" y="3142505"/>
            <a:ext cx="333223" cy="2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46644" y="1776468"/>
            <a:ext cx="218975" cy="21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0727" y="3283892"/>
            <a:ext cx="238016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4842" y="1661183"/>
            <a:ext cx="218975" cy="209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4396" y="2671109"/>
            <a:ext cx="218975" cy="209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1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80925" y="2539748"/>
            <a:ext cx="628363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7834" y="3074035"/>
            <a:ext cx="628363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531735"/>
            <a:ext cx="11520000" cy="1733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725514" y="4389163"/>
            <a:ext cx="628363" cy="28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601415" y="4922674"/>
            <a:ext cx="628363" cy="28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6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35471" y="2375900"/>
            <a:ext cx="257057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54512" y="2909506"/>
            <a:ext cx="228495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64033" y="3452641"/>
            <a:ext cx="209454" cy="20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64033" y="4519853"/>
            <a:ext cx="218975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54512" y="5062988"/>
            <a:ext cx="228495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4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328405"/>
            <a:ext cx="1932694" cy="2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3504" y="3395744"/>
            <a:ext cx="4131966" cy="28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861300"/>
            <a:ext cx="11520000" cy="2088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22109" y="4500270"/>
            <a:ext cx="4722247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622109" y="5577936"/>
            <a:ext cx="5017388" cy="28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2022-08-10T03:47:00Z</dcterms:created>
  <dcterms:modified xsi:type="dcterms:W3CDTF">2022-08-12T05:58:47Z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