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49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679933" y="1748011"/>
            <a:ext cx="2494413" cy="28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49983" y="1748011"/>
            <a:ext cx="1256727" cy="276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00694" y="2311049"/>
            <a:ext cx="628363" cy="276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04826" y="2301506"/>
            <a:ext cx="3560727" cy="28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65157" y="2855002"/>
            <a:ext cx="2751471" cy="276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95834" y="3408497"/>
            <a:ext cx="1504264" cy="276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75867" y="3408497"/>
            <a:ext cx="2085024" cy="276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946181" y="3408497"/>
            <a:ext cx="1789884" cy="276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995107" y="3961992"/>
            <a:ext cx="2094545" cy="276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117223" y="3961992"/>
            <a:ext cx="2094545" cy="276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32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3212330"/>
            <a:ext cx="11520000" cy="17470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54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637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43438" y="1939639"/>
            <a:ext cx="266578" cy="191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41983" y="1977845"/>
            <a:ext cx="257057" cy="152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85454" y="2359907"/>
            <a:ext cx="2170710" cy="276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57884" y="2923449"/>
            <a:ext cx="1218644" cy="286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71537" y="2923449"/>
            <a:ext cx="1209123" cy="286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428865"/>
            <a:ext cx="11520000" cy="2285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7279735" y="3581239"/>
            <a:ext cx="637884" cy="285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9983603" y="3581239"/>
            <a:ext cx="1237685" cy="285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1519735" y="4152641"/>
            <a:ext cx="1199603" cy="276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3566677" y="4152641"/>
            <a:ext cx="1199603" cy="276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1224595" y="5285923"/>
            <a:ext cx="7645090" cy="285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150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93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36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46247" y="3463189"/>
            <a:ext cx="1228165" cy="276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47966" y="4025622"/>
            <a:ext cx="1199603" cy="276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274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84595" y="1270628"/>
            <a:ext cx="238016" cy="219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24595" y="5159456"/>
            <a:ext cx="6026578" cy="285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26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71669" y="2490412"/>
            <a:ext cx="1409057" cy="276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28198" y="2490412"/>
            <a:ext cx="4436628" cy="276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93322" y="2499942"/>
            <a:ext cx="2113586" cy="276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52628" y="3071731"/>
            <a:ext cx="1437619" cy="276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13619" y="3071731"/>
            <a:ext cx="2665785" cy="276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93322" y="3052671"/>
            <a:ext cx="1799404" cy="285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15074" y="4329666"/>
            <a:ext cx="3694016" cy="285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368" r="31293" b="20381"/>
          <a:stretch>
            <a:fillRect/>
          </a:stretch>
        </p:blipFill>
        <p:spPr>
          <a:xfrm>
            <a:off x="3066415" y="1080135"/>
            <a:ext cx="5568950" cy="20986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576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21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807710" y="1125220"/>
            <a:ext cx="440055" cy="544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54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471140" y="1738805"/>
            <a:ext cx="609322" cy="276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54909" y="1738805"/>
            <a:ext cx="628363" cy="276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76132" y="2321227"/>
            <a:ext cx="628363" cy="286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18743" y="2913197"/>
            <a:ext cx="628363" cy="286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26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424528" y="2823955"/>
            <a:ext cx="323702" cy="266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47371" y="2823955"/>
            <a:ext cx="342743" cy="266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89454" y="2823955"/>
            <a:ext cx="333223" cy="276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317157" y="2814426"/>
            <a:ext cx="342743" cy="276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34049" y="4415434"/>
            <a:ext cx="314181" cy="266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356892" y="4396375"/>
            <a:ext cx="323702" cy="285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689454" y="4396375"/>
            <a:ext cx="333223" cy="285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317157" y="4415434"/>
            <a:ext cx="333223" cy="257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12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173685" y="2433426"/>
            <a:ext cx="628363" cy="276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73685" y="3033890"/>
            <a:ext cx="628363" cy="266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83206" y="3615292"/>
            <a:ext cx="618842" cy="276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183206" y="4206224"/>
            <a:ext cx="628363" cy="266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322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05289" y="1786938"/>
            <a:ext cx="342743" cy="277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81190" y="1777385"/>
            <a:ext cx="342743" cy="286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13553" y="1777385"/>
            <a:ext cx="323702" cy="286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89454" y="1777385"/>
            <a:ext cx="323702" cy="286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17157" y="1777385"/>
            <a:ext cx="342743" cy="277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516760" y="1786938"/>
            <a:ext cx="266578" cy="277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24528" y="2331472"/>
            <a:ext cx="333223" cy="286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00429" y="2341026"/>
            <a:ext cx="333223" cy="267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232793" y="2341026"/>
            <a:ext cx="333223" cy="277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099173" y="2331472"/>
            <a:ext cx="342743" cy="277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031537" y="2341026"/>
            <a:ext cx="333223" cy="267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897917" y="2331472"/>
            <a:ext cx="342743" cy="277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451768" y="2885560"/>
            <a:ext cx="1209123" cy="286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232132" y="3439647"/>
            <a:ext cx="1199603" cy="286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01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433057" y="2940032"/>
            <a:ext cx="333223" cy="257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17950" y="2930494"/>
            <a:ext cx="333223" cy="267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86314" y="3474196"/>
            <a:ext cx="628363" cy="276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70479" y="3474196"/>
            <a:ext cx="333223" cy="276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19404" y="4141900"/>
            <a:ext cx="342743" cy="38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13818" y="4036975"/>
            <a:ext cx="333223" cy="267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805355" y="4580677"/>
            <a:ext cx="599801" cy="286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060760" y="4590216"/>
            <a:ext cx="628363" cy="267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222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53024" y="2337935"/>
            <a:ext cx="2522975" cy="285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53024" y="3443393"/>
            <a:ext cx="7511801" cy="285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53024" y="4558382"/>
            <a:ext cx="5303008" cy="276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53024" y="5654310"/>
            <a:ext cx="7207140" cy="285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8</cp:revision>
  <dcterms:created xsi:type="dcterms:W3CDTF">2022-08-10T03:47:00Z</dcterms:created>
  <dcterms:modified xsi:type="dcterms:W3CDTF">2022-08-22T08:53:25Z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