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19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81256" y="2452891"/>
            <a:ext cx="466512" cy="286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43504" y="3043997"/>
            <a:ext cx="10463206" cy="286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00694" y="3644637"/>
            <a:ext cx="771173" cy="276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81256" y="4826849"/>
            <a:ext cx="761652" cy="286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53024" y="5417955"/>
            <a:ext cx="10463206" cy="286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00694" y="6009061"/>
            <a:ext cx="2380165" cy="286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1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3504" y="2470872"/>
            <a:ext cx="3694016" cy="285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43504" y="3652161"/>
            <a:ext cx="4855537" cy="285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4005445"/>
            <a:ext cx="11520000" cy="2543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704020" y="4805787"/>
            <a:ext cx="5588628" cy="28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694499" y="6082523"/>
            <a:ext cx="2818115" cy="28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22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46909" y="1880597"/>
            <a:ext cx="1504264" cy="285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46181" y="1880597"/>
            <a:ext cx="1780363" cy="285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62016" y="2519169"/>
            <a:ext cx="1209123" cy="276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66148" y="2519169"/>
            <a:ext cx="1209123" cy="285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783008" y="3157741"/>
            <a:ext cx="323702" cy="276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00694" y="3796313"/>
            <a:ext cx="342743" cy="276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13818" y="3796313"/>
            <a:ext cx="2684826" cy="276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57355" y="4434885"/>
            <a:ext cx="342743" cy="276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833586" y="5063926"/>
            <a:ext cx="618842" cy="276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2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0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33057" y="1824198"/>
            <a:ext cx="637884" cy="27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79074" y="1824198"/>
            <a:ext cx="618842" cy="27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70809" y="2453905"/>
            <a:ext cx="618842" cy="28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22611" y="3102694"/>
            <a:ext cx="618842" cy="27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02644" y="3093153"/>
            <a:ext cx="618842" cy="28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24595" y="4362108"/>
            <a:ext cx="8806611" cy="28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0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59438" y="1919390"/>
            <a:ext cx="295140" cy="267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49917" y="2558472"/>
            <a:ext cx="304661" cy="267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49917" y="3197554"/>
            <a:ext cx="304661" cy="267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5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47900" y="3798867"/>
            <a:ext cx="342743" cy="38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02380" y="4371260"/>
            <a:ext cx="504595" cy="38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3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42247" y="3785762"/>
            <a:ext cx="6255074" cy="38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917" y="4347874"/>
            <a:ext cx="11015404" cy="38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1917" y="4909987"/>
            <a:ext cx="2865719" cy="47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2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36066" y="1527901"/>
            <a:ext cx="295140" cy="38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47900" y="3795997"/>
            <a:ext cx="352264" cy="38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2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9950" y="1805241"/>
            <a:ext cx="218975" cy="219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15074" y="3484747"/>
            <a:ext cx="771173" cy="286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952105"/>
            <a:ext cx="11520000" cy="1641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224595" y="5183575"/>
            <a:ext cx="1932694" cy="276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908" r="31374" b="18081"/>
          <a:stretch>
            <a:fillRect/>
          </a:stretch>
        </p:blipFill>
        <p:spPr>
          <a:xfrm>
            <a:off x="2855595" y="1269365"/>
            <a:ext cx="5497195" cy="2152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33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6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71074" y="1834170"/>
            <a:ext cx="618842" cy="267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65487" y="1824623"/>
            <a:ext cx="628363" cy="286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40528" y="2397411"/>
            <a:ext cx="637884" cy="276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91041" y="2970198"/>
            <a:ext cx="618842" cy="276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98380" y="2970198"/>
            <a:ext cx="618842" cy="276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28264" y="3542986"/>
            <a:ext cx="628363" cy="276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9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66876" y="3012892"/>
            <a:ext cx="333223" cy="276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51504" y="3012892"/>
            <a:ext cx="342743" cy="276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45652" y="3012892"/>
            <a:ext cx="333223" cy="276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66876" y="3574669"/>
            <a:ext cx="333223" cy="285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51504" y="3574669"/>
            <a:ext cx="342743" cy="285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0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19669" y="1738374"/>
            <a:ext cx="333223" cy="248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95570" y="1719291"/>
            <a:ext cx="333223" cy="286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18413" y="1719291"/>
            <a:ext cx="342743" cy="27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94314" y="1719291"/>
            <a:ext cx="333223" cy="27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97917" y="1728833"/>
            <a:ext cx="342743" cy="267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792859" y="1728833"/>
            <a:ext cx="304661" cy="25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300429" y="2291791"/>
            <a:ext cx="333223" cy="27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185851" y="2291791"/>
            <a:ext cx="323702" cy="27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527933" y="2291791"/>
            <a:ext cx="323702" cy="27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679933" y="2282249"/>
            <a:ext cx="342743" cy="286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602776" y="2291791"/>
            <a:ext cx="342743" cy="27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802380" y="2291791"/>
            <a:ext cx="276099" cy="27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710148" y="2864291"/>
            <a:ext cx="333223" cy="27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586049" y="2864291"/>
            <a:ext cx="333223" cy="27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518413" y="2854749"/>
            <a:ext cx="342743" cy="286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689454" y="2864291"/>
            <a:ext cx="323702" cy="267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585057" y="3427249"/>
            <a:ext cx="342743" cy="286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6175338" y="3427249"/>
            <a:ext cx="342743" cy="286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6765619" y="3427249"/>
            <a:ext cx="333223" cy="286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6175338" y="3999748"/>
            <a:ext cx="342743" cy="286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6765619" y="3999748"/>
            <a:ext cx="333223" cy="286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7346380" y="3999748"/>
            <a:ext cx="342743" cy="286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7346380" y="4572248"/>
            <a:ext cx="342743" cy="27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7936661" y="4572248"/>
            <a:ext cx="333223" cy="27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4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60165" y="1795327"/>
            <a:ext cx="238016" cy="209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00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0429" y="1938833"/>
            <a:ext cx="228495" cy="219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2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13553" y="1223168"/>
            <a:ext cx="238016" cy="209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6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23272" y="1270729"/>
            <a:ext cx="238016" cy="219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2022-08-10T03:47:00Z</dcterms:created>
  <dcterms:modified xsi:type="dcterms:W3CDTF">2022-08-12T06:06:34Z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