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797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18716" y="1857474"/>
            <a:ext cx="2532169" cy="334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11779" y="2409230"/>
            <a:ext cx="1905394" cy="334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85450" y="2417590"/>
            <a:ext cx="392778" cy="32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35553" y="2986066"/>
            <a:ext cx="1479188" cy="32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13321" y="3537822"/>
            <a:ext cx="2975090" cy="342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95349" y="4674775"/>
            <a:ext cx="1487545" cy="334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62612" y="5234891"/>
            <a:ext cx="1512616" cy="342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81191" y="5234891"/>
            <a:ext cx="1512616" cy="342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32023" y="5803367"/>
            <a:ext cx="1512616" cy="334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681313" y="6363483"/>
            <a:ext cx="743772" cy="342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152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3728" y="5219475"/>
            <a:ext cx="1360171" cy="34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5332" y="4665306"/>
            <a:ext cx="4978899" cy="34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6936" y="6353002"/>
            <a:ext cx="6280297" cy="34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5332" y="5790437"/>
            <a:ext cx="6716896" cy="34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0046" y="4094344"/>
            <a:ext cx="6532181" cy="34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80692" y="5227871"/>
            <a:ext cx="5323140" cy="335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00173" y="4665306"/>
            <a:ext cx="1612055" cy="335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341120"/>
            <a:ext cx="3467100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475" y="3033395"/>
            <a:ext cx="306705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7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89098" y="2816295"/>
            <a:ext cx="447717" cy="391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21667" y="3245598"/>
            <a:ext cx="476295" cy="5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89098" y="3522261"/>
            <a:ext cx="390562" cy="381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89098" y="4228227"/>
            <a:ext cx="447717" cy="362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06525" y="4610100"/>
            <a:ext cx="466725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89098" y="4905573"/>
            <a:ext cx="447717" cy="391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40807" y="5344417"/>
            <a:ext cx="476295" cy="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4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89098" y="4137846"/>
            <a:ext cx="390562" cy="381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9098" y="5528643"/>
            <a:ext cx="390562" cy="381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3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2758" y="4084736"/>
            <a:ext cx="390562" cy="381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9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33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78734" y="1289694"/>
            <a:ext cx="1686085" cy="381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40498" y="1975967"/>
            <a:ext cx="1705137" cy="390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21578" y="2681303"/>
            <a:ext cx="1714663" cy="390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50068" y="3367575"/>
            <a:ext cx="1695611" cy="400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31104" y="4072911"/>
            <a:ext cx="1705137" cy="390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93618" y="5474051"/>
            <a:ext cx="1295523" cy="381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6169855"/>
            <a:ext cx="1324101" cy="390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47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41027" y="5535289"/>
            <a:ext cx="438191" cy="381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98447" y="5535289"/>
            <a:ext cx="1276471" cy="391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16441" y="6184025"/>
            <a:ext cx="1657508" cy="391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12758" y="6174485"/>
            <a:ext cx="847805" cy="391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0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36154" y="1203871"/>
            <a:ext cx="828754" cy="304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79484" y="3757525"/>
            <a:ext cx="428665" cy="381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873" y="4395939"/>
            <a:ext cx="847805" cy="381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88216" y="4395939"/>
            <a:ext cx="1247894" cy="381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2022-08-10T03:47:00Z</dcterms:created>
  <dcterms:modified xsi:type="dcterms:W3CDTF">2022-08-12T09:55:55Z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