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5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917" y="3499863"/>
            <a:ext cx="7534994" cy="39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4252497"/>
            <a:ext cx="7744564" cy="39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5005132"/>
            <a:ext cx="2438632" cy="39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8083" y="5243307"/>
            <a:ext cx="200044" cy="1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0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5029" y="1280170"/>
            <a:ext cx="342932" cy="295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917" y="5779233"/>
            <a:ext cx="6363307" cy="390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341120"/>
            <a:ext cx="34671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2709545"/>
            <a:ext cx="559117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52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9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3386" y="2026005"/>
            <a:ext cx="342932" cy="30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3788910"/>
            <a:ext cx="8640000" cy="233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460473" y="3999112"/>
            <a:ext cx="285777" cy="30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1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0299" y="3465840"/>
            <a:ext cx="1705137" cy="38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4219766"/>
            <a:ext cx="3524586" cy="38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3905" y="4973692"/>
            <a:ext cx="4772480" cy="39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5727618"/>
            <a:ext cx="3086394" cy="391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7708" y="3547831"/>
            <a:ext cx="2124277" cy="39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554" y="4300568"/>
            <a:ext cx="3734156" cy="39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7168" y="5062832"/>
            <a:ext cx="5344035" cy="38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