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2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03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5804" y="4478230"/>
            <a:ext cx="4219505" cy="34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947" y="5106902"/>
            <a:ext cx="1511211" cy="34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015" y="5761061"/>
            <a:ext cx="399027" cy="33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5514" y="1289633"/>
            <a:ext cx="1324101" cy="39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004291"/>
            <a:ext cx="6925336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7367" y="2757065"/>
            <a:ext cx="342932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940"/>
            <a:ext cx="8640000" cy="562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78001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469" y="2061553"/>
            <a:ext cx="838280" cy="38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4996" y="2061553"/>
            <a:ext cx="847805" cy="38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8943" y="2776276"/>
            <a:ext cx="857331" cy="37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4522" y="2766747"/>
            <a:ext cx="838280" cy="38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3309" y="3471941"/>
            <a:ext cx="1714663" cy="4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3607" y="4186664"/>
            <a:ext cx="1790871" cy="38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0487" y="4891858"/>
            <a:ext cx="3715104" cy="39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8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994981"/>
            <a:ext cx="6906284" cy="3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2700279"/>
            <a:ext cx="6944388" cy="3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4110876"/>
            <a:ext cx="2238588" cy="3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8083" y="4110876"/>
            <a:ext cx="4658169" cy="3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4816175"/>
            <a:ext cx="5772701" cy="39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404360"/>
            <a:ext cx="4385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95" y="908550"/>
            <a:ext cx="7020595" cy="4620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341120"/>
            <a:ext cx="34671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3019425"/>
            <a:ext cx="3638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08550"/>
            <a:ext cx="6936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692650"/>
            <a:ext cx="422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1052695"/>
            <a:ext cx="6500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02747" y="2426266"/>
            <a:ext cx="209570" cy="20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2426552"/>
            <a:ext cx="600132" cy="26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5084" y="2436102"/>
            <a:ext cx="600132" cy="2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8094" y="3009104"/>
            <a:ext cx="590606" cy="26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552" y="3591655"/>
            <a:ext cx="600132" cy="2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583" y="1872377"/>
            <a:ext cx="609658" cy="26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5283" y="1881924"/>
            <a:ext cx="600132" cy="25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0983" y="1881924"/>
            <a:ext cx="590606" cy="24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6209" y="1881924"/>
            <a:ext cx="581080" cy="25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9583" y="2454727"/>
            <a:ext cx="609658" cy="26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45283" y="2454727"/>
            <a:ext cx="600132" cy="26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40983" y="2454727"/>
            <a:ext cx="600132" cy="26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46209" y="2454727"/>
            <a:ext cx="600132" cy="26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9098" y="1891733"/>
            <a:ext cx="609658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8624" y="2474271"/>
            <a:ext cx="600132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8624" y="3056810"/>
            <a:ext cx="600132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8624" y="3639348"/>
            <a:ext cx="600132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59" y="2873204"/>
            <a:ext cx="590606" cy="257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1656" y="3445504"/>
            <a:ext cx="609658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3933055"/>
            <a:ext cx="8640000" cy="211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137033" y="5115062"/>
            <a:ext cx="590606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641024" y="5696533"/>
            <a:ext cx="600132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8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99818" y="2128101"/>
            <a:ext cx="318680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0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