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7" r:id="rId20"/>
    <p:sldId id="288" r:id="rId21"/>
    <p:sldId id="289" r:id="rId22"/>
    <p:sldId id="290" r:id="rId23"/>
    <p:sldId id="291" r:id="rId24"/>
    <p:sldId id="281" r:id="rId25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2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6187" y="5001020"/>
            <a:ext cx="1657508" cy="391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3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1938799"/>
            <a:ext cx="2514840" cy="39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4809" y="1938799"/>
            <a:ext cx="2057596" cy="39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2626" y="2664007"/>
            <a:ext cx="838280" cy="38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539" y="3379674"/>
            <a:ext cx="847805" cy="39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7091" y="3379674"/>
            <a:ext cx="1686085" cy="39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4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51082" y="3262678"/>
            <a:ext cx="457243" cy="3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3287" y="3977529"/>
            <a:ext cx="7735038" cy="4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3125" y="4632325"/>
            <a:ext cx="7734935" cy="10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5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728030"/>
            <a:ext cx="7754090" cy="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423710"/>
            <a:ext cx="7754090" cy="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128919"/>
            <a:ext cx="7754090" cy="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843659"/>
            <a:ext cx="7754090" cy="3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548868"/>
            <a:ext cx="7754090" cy="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5244548"/>
            <a:ext cx="7754090" cy="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5949758"/>
            <a:ext cx="1114531" cy="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70994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6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5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3368100"/>
            <a:ext cx="6972965" cy="39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4064064"/>
            <a:ext cx="4734377" cy="39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1931" y="4226138"/>
            <a:ext cx="800176" cy="6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7797" y="4760028"/>
            <a:ext cx="1695611" cy="38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73" y="5455992"/>
            <a:ext cx="1686085" cy="38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98227" y="5446458"/>
            <a:ext cx="1876604" cy="39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450" y="6151956"/>
            <a:ext cx="5391664" cy="39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3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1920" y="1957866"/>
            <a:ext cx="276251" cy="29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76750"/>
            <a:ext cx="42604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836795"/>
            <a:ext cx="6982491" cy="287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341120"/>
            <a:ext cx="34671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70" y="3038475"/>
            <a:ext cx="355282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836795"/>
            <a:ext cx="6982491" cy="5020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549140"/>
            <a:ext cx="36241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836795"/>
            <a:ext cx="6982491" cy="5696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2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01800" y="2813050"/>
            <a:ext cx="405130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2285" y="2785745"/>
            <a:ext cx="328295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3350" y="3261995"/>
            <a:ext cx="86614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1775" y="3789045"/>
            <a:ext cx="643255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45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79484" y="1720161"/>
            <a:ext cx="600132" cy="25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5625" y="2207448"/>
            <a:ext cx="314355" cy="26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7124" y="3191576"/>
            <a:ext cx="581080" cy="26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5933" y="3182022"/>
            <a:ext cx="323880" cy="27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8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70046" y="1795943"/>
            <a:ext cx="590606" cy="25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7157" y="2273239"/>
            <a:ext cx="876383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0046" y="2769626"/>
            <a:ext cx="600132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0046" y="3256468"/>
            <a:ext cx="600132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13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7907" y="2234583"/>
            <a:ext cx="2400529" cy="27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7433" y="2721226"/>
            <a:ext cx="2667254" cy="27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0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16661" y="1766586"/>
            <a:ext cx="600132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1413" y="1766586"/>
            <a:ext cx="590606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97742" y="2252917"/>
            <a:ext cx="1209790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5724" y="2252917"/>
            <a:ext cx="1228842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03232" y="2252917"/>
            <a:ext cx="1228842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30487" y="2748785"/>
            <a:ext cx="1162160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88833" y="2739249"/>
            <a:ext cx="2048070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7124" y="3235117"/>
            <a:ext cx="600132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82901" y="3721449"/>
            <a:ext cx="609658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31281" y="3721449"/>
            <a:ext cx="609658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30796" y="4207781"/>
            <a:ext cx="1981389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78293" y="4694112"/>
            <a:ext cx="1209790" cy="276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50288" y="4703648"/>
            <a:ext cx="1219316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722416" y="4703648"/>
            <a:ext cx="914487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97124" y="5189980"/>
            <a:ext cx="600132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998227" y="5189980"/>
            <a:ext cx="876383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872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40308" y="1262374"/>
            <a:ext cx="235397" cy="2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70444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