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23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3133" y="2005243"/>
            <a:ext cx="285777" cy="305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7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0917" y="2768401"/>
            <a:ext cx="7554046" cy="391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347" y="3493364"/>
            <a:ext cx="1257420" cy="391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268730"/>
            <a:ext cx="346710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2781300"/>
            <a:ext cx="6086475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7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327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436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1131" y="2528323"/>
            <a:ext cx="756858" cy="332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9425" y="3810173"/>
            <a:ext cx="390905" cy="341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7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3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3122" y="4142357"/>
            <a:ext cx="857331" cy="381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4142357"/>
            <a:ext cx="428665" cy="372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5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6705" y="2033688"/>
            <a:ext cx="2105226" cy="38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31060" y="2758491"/>
            <a:ext cx="3905622" cy="391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7907" y="3483294"/>
            <a:ext cx="1647982" cy="391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8640000" cy="5729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2107493"/>
            <a:ext cx="7563572" cy="39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73" y="2831997"/>
            <a:ext cx="2686306" cy="39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917" y="5015040"/>
            <a:ext cx="7592149" cy="39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347" y="5768142"/>
            <a:ext cx="7801719" cy="39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6093325"/>
            <a:ext cx="8640000" cy="810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17011" y="6350801"/>
            <a:ext cx="7277794" cy="390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