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84" r:id="rId22"/>
    <p:sldId id="285" r:id="rId23"/>
    <p:sldId id="286" r:id="rId24"/>
    <p:sldId id="287" r:id="rId25"/>
    <p:sldId id="282" r:id="rId26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8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11567" y="3845317"/>
            <a:ext cx="3686527" cy="4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88613" y="3797639"/>
            <a:ext cx="3038765" cy="1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54853" y="4083706"/>
            <a:ext cx="1695611" cy="381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1865" y="4474665"/>
            <a:ext cx="7715986" cy="1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3305" y="4653280"/>
            <a:ext cx="1786890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1865" y="5819182"/>
            <a:ext cx="7715986" cy="1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911390" y="5157290"/>
            <a:ext cx="7715986" cy="1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046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375" y="1519554"/>
            <a:ext cx="7471481" cy="128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375" y="2169729"/>
            <a:ext cx="7471481" cy="128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070" y="2820035"/>
            <a:ext cx="2445385" cy="18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375" y="3515866"/>
            <a:ext cx="6912951" cy="4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75451" y="3470079"/>
            <a:ext cx="375405" cy="128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9375" y="4120254"/>
            <a:ext cx="7471481" cy="128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80155" y="4248150"/>
            <a:ext cx="169608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2483485" y="2815590"/>
            <a:ext cx="5325745" cy="17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215900" y="4770120"/>
            <a:ext cx="6913245" cy="17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9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9373" y="1900836"/>
            <a:ext cx="3724630" cy="391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74654" y="1900836"/>
            <a:ext cx="885909" cy="391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2578504"/>
            <a:ext cx="2714884" cy="391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9252" y="2578504"/>
            <a:ext cx="3543638" cy="391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9065" y="3933839"/>
            <a:ext cx="857331" cy="381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7058" y="4601961"/>
            <a:ext cx="1686085" cy="391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55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3783" y="1959631"/>
            <a:ext cx="1324101" cy="392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5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1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4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2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443" y="5066767"/>
            <a:ext cx="1038324" cy="381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612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9208" y="1216708"/>
            <a:ext cx="428093" cy="364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6409" y="1818227"/>
            <a:ext cx="810644" cy="364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1294" y="2419746"/>
            <a:ext cx="3187926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0279" y="3631898"/>
            <a:ext cx="5756484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1170" y="4233417"/>
            <a:ext cx="4135196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9127" y="5436455"/>
            <a:ext cx="6603562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7851" y="6047088"/>
            <a:ext cx="992811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620895"/>
            <a:ext cx="35993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341120"/>
            <a:ext cx="346710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070" y="3038475"/>
            <a:ext cx="2943225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908550"/>
            <a:ext cx="7077750" cy="4753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692650"/>
            <a:ext cx="48086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908550"/>
            <a:ext cx="7077750" cy="5696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124450"/>
            <a:ext cx="7077750" cy="5286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8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31820" y="2781300"/>
            <a:ext cx="402590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79135" y="3216910"/>
            <a:ext cx="370205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79110" y="3727450"/>
            <a:ext cx="339725" cy="33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55915" y="3727450"/>
            <a:ext cx="276225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00780" y="4641215"/>
            <a:ext cx="528320" cy="38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27010" y="4537710"/>
            <a:ext cx="34988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90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4125" y="1701645"/>
            <a:ext cx="885909" cy="267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6628" y="2179833"/>
            <a:ext cx="609658" cy="267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7124" y="2658022"/>
            <a:ext cx="590606" cy="258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64908" y="2648458"/>
            <a:ext cx="600132" cy="267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36154" y="3126647"/>
            <a:ext cx="876383" cy="267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16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02394" y="1834410"/>
            <a:ext cx="323880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1843" y="1834410"/>
            <a:ext cx="323880" cy="257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8017" y="1834410"/>
            <a:ext cx="323880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6143" y="2445578"/>
            <a:ext cx="304829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21843" y="2445578"/>
            <a:ext cx="304829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84269" y="2445578"/>
            <a:ext cx="323880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16617" y="3056746"/>
            <a:ext cx="333406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83872" y="3056746"/>
            <a:ext cx="314355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55823" y="3066295"/>
            <a:ext cx="304829" cy="257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4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35713" y="2226506"/>
            <a:ext cx="600132" cy="257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054" y="2694663"/>
            <a:ext cx="581080" cy="26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02350" y="3172374"/>
            <a:ext cx="590606" cy="257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4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74875" y="3141125"/>
            <a:ext cx="333406" cy="27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74875" y="4095350"/>
            <a:ext cx="333406" cy="26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74875" y="4572463"/>
            <a:ext cx="333406" cy="26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74875" y="5049575"/>
            <a:ext cx="333406" cy="26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1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4886" y="3359397"/>
            <a:ext cx="3134024" cy="40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6308" y="5390827"/>
            <a:ext cx="2524366" cy="381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8778" y="5390827"/>
            <a:ext cx="4458125" cy="391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738" y="6067971"/>
            <a:ext cx="3762734" cy="381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5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2547572"/>
            <a:ext cx="7011069" cy="400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73" y="3233710"/>
            <a:ext cx="1486041" cy="39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