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65781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29539" y="2927007"/>
            <a:ext cx="1639105" cy="290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6500" y="3442070"/>
            <a:ext cx="3597329" cy="290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29539" y="3957133"/>
            <a:ext cx="1646358" cy="297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1995" y="4472196"/>
            <a:ext cx="4083259" cy="297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37459" y="4987259"/>
            <a:ext cx="2531185" cy="304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6500" y="5509576"/>
            <a:ext cx="754278" cy="290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42537" y="5502322"/>
            <a:ext cx="5026108" cy="297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9247" y="6024639"/>
            <a:ext cx="4235565" cy="297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3530" y="1268730"/>
            <a:ext cx="3400425" cy="952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3009900"/>
            <a:ext cx="30099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508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54753" y="2766990"/>
            <a:ext cx="838562" cy="38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46273" y="3475339"/>
            <a:ext cx="829245" cy="38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37867" y="5591067"/>
            <a:ext cx="1714394" cy="372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00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93045" y="2683070"/>
            <a:ext cx="1724189" cy="391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7721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20227" y="2992529"/>
            <a:ext cx="2471426" cy="306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34902" y="4120622"/>
            <a:ext cx="2463959" cy="306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62867" y="5248715"/>
            <a:ext cx="343461" cy="179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77800" y="5248715"/>
            <a:ext cx="2449026" cy="306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10084" y="5809027"/>
            <a:ext cx="2404227" cy="313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69189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88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6114975"/>
            <a:ext cx="5191620" cy="390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4621" y="5437923"/>
            <a:ext cx="7401631" cy="390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6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83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7907" y="2634500"/>
            <a:ext cx="257199" cy="295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0167" y="1957386"/>
            <a:ext cx="466769" cy="295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99" y="5991458"/>
            <a:ext cx="4124718" cy="381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9969" y="5314344"/>
            <a:ext cx="6925336" cy="391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2022-08-12T09:33:56Z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