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0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74283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26873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3023870"/>
            <a:ext cx="45529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1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052695"/>
            <a:ext cx="8640000" cy="3262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621030"/>
            <a:ext cx="7130415" cy="6188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