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9" r:id="rId19"/>
    <p:sldId id="290" r:id="rId20"/>
    <p:sldId id="291" r:id="rId21"/>
    <p:sldId id="292" r:id="rId22"/>
    <p:sldId id="293" r:id="rId23"/>
    <p:sldId id="294" r:id="rId24"/>
    <p:sldId id="282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3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2033181"/>
            <a:ext cx="295303" cy="3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5664800"/>
            <a:ext cx="4601014" cy="39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850"/>
            <a:ext cx="8640000" cy="4429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4581390"/>
            <a:ext cx="8640000" cy="217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9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995" y="1928467"/>
            <a:ext cx="847805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3574" y="1928467"/>
            <a:ext cx="838280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9693" y="2633934"/>
            <a:ext cx="1276471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4412" y="3329868"/>
            <a:ext cx="1257420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0443" y="4025802"/>
            <a:ext cx="5991797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386398"/>
            <a:ext cx="5172568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681135"/>
            <a:ext cx="6934862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6188386"/>
            <a:ext cx="3105446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5492654"/>
            <a:ext cx="4820110" cy="3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183" y="5492654"/>
            <a:ext cx="2029018" cy="38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76750"/>
            <a:ext cx="53764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570" y="836795"/>
            <a:ext cx="7211113" cy="4943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764405"/>
            <a:ext cx="7211113" cy="4058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7050"/>
            <a:ext cx="457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8505"/>
            <a:ext cx="4834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570" y="856480"/>
            <a:ext cx="7211113" cy="514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52695"/>
            <a:ext cx="7211113" cy="519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55426" y="2674929"/>
            <a:ext cx="600132" cy="27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3162004"/>
            <a:ext cx="609658" cy="26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5713" y="3649078"/>
            <a:ext cx="600132" cy="26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84224" y="3639528"/>
            <a:ext cx="590606" cy="26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84357" y="4126602"/>
            <a:ext cx="314355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0928" y="2263440"/>
            <a:ext cx="600132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2263440"/>
            <a:ext cx="323880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2750177"/>
            <a:ext cx="609658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4511" y="2750177"/>
            <a:ext cx="609658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479" y="3695020"/>
            <a:ext cx="590606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4125" y="3695020"/>
            <a:ext cx="323880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17764" y="2242645"/>
            <a:ext cx="228621" cy="20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7289" y="2719139"/>
            <a:ext cx="219095" cy="20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7764" y="3672127"/>
            <a:ext cx="228621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8238" y="4644174"/>
            <a:ext cx="247673" cy="20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7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12097" y="2176988"/>
            <a:ext cx="609658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7620" y="2176988"/>
            <a:ext cx="609658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4346" y="2215457"/>
            <a:ext cx="247673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084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05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663" y="2379191"/>
            <a:ext cx="697760" cy="3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4018" y="2949934"/>
            <a:ext cx="2956104" cy="31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5644" y="4106440"/>
            <a:ext cx="352631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1330" y="4684693"/>
            <a:ext cx="1327996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8029" y="4684693"/>
            <a:ext cx="667749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1330" y="5255436"/>
            <a:ext cx="667749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5218" y="5262946"/>
            <a:ext cx="997872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2530" y="6411942"/>
            <a:ext cx="1297984" cy="3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