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706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848" y="6329954"/>
            <a:ext cx="6292136" cy="360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848" y="5072427"/>
            <a:ext cx="7039107" cy="36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0848" y="4448061"/>
            <a:ext cx="7047895" cy="360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848" y="5696793"/>
            <a:ext cx="7047895" cy="36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0545" y="3823694"/>
            <a:ext cx="6819410" cy="351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5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7686" y="2738933"/>
            <a:ext cx="1657508" cy="390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84048" y="2748467"/>
            <a:ext cx="1257420" cy="381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7686" y="3425388"/>
            <a:ext cx="1667034" cy="381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55117" y="3425388"/>
            <a:ext cx="1657508" cy="381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88392" y="4111843"/>
            <a:ext cx="428665" cy="381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50818" y="4102309"/>
            <a:ext cx="866857" cy="390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26407" y="4788764"/>
            <a:ext cx="847805" cy="36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3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93177" y="1985081"/>
            <a:ext cx="266725" cy="29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3177" y="3347466"/>
            <a:ext cx="266725" cy="29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917065"/>
            <a:ext cx="3571875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5" y="3000375"/>
            <a:ext cx="30670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27069" y="1328014"/>
            <a:ext cx="295303" cy="314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3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55647" y="3722823"/>
            <a:ext cx="847805" cy="31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5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41336" y="2767548"/>
            <a:ext cx="276251" cy="29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6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7179" y="3523267"/>
            <a:ext cx="552502" cy="305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7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45592" y="5157259"/>
            <a:ext cx="276251" cy="304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5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07664" y="1967974"/>
            <a:ext cx="1619404" cy="381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0057" y="2645889"/>
            <a:ext cx="1647982" cy="381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06871" y="3333353"/>
            <a:ext cx="1705137" cy="372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88304" y="4001721"/>
            <a:ext cx="838280" cy="381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2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2022-08-12T08:22:41Z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