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6" r:id="rId5"/>
    <p:sldId id="267" r:id="rId6"/>
    <p:sldId id="268" r:id="rId7"/>
    <p:sldId id="269" r:id="rId8"/>
    <p:sldId id="272" r:id="rId9"/>
    <p:sldId id="273" r:id="rId10"/>
    <p:sldId id="274" r:id="rId11"/>
    <p:sldId id="275" r:id="rId12"/>
    <p:sldId id="276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549140"/>
            <a:ext cx="44969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836795"/>
            <a:ext cx="52997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1917065"/>
            <a:ext cx="3571875" cy="923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020" y="3068955"/>
            <a:ext cx="298132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75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68767" y="2310423"/>
            <a:ext cx="495347" cy="209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45327" y="2310423"/>
            <a:ext cx="485821" cy="209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12538" y="2300885"/>
            <a:ext cx="619184" cy="267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55779" y="2300885"/>
            <a:ext cx="619184" cy="267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16264" y="3273777"/>
            <a:ext cx="476295" cy="22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97885" y="3201035"/>
            <a:ext cx="428625" cy="301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98138" y="3273777"/>
            <a:ext cx="466769" cy="22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50950" y="3283315"/>
            <a:ext cx="466769" cy="219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02438" y="1748387"/>
            <a:ext cx="600132" cy="26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93309" y="1757935"/>
            <a:ext cx="314355" cy="257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88480" y="2244903"/>
            <a:ext cx="590606" cy="26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36595" y="2254451"/>
            <a:ext cx="323880" cy="257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97742" y="2731870"/>
            <a:ext cx="609658" cy="26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16220" y="3782193"/>
            <a:ext cx="1152635" cy="276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88171" y="3791741"/>
            <a:ext cx="600132" cy="26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50509" y="3791741"/>
            <a:ext cx="590606" cy="26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503320" y="3791741"/>
            <a:ext cx="600132" cy="26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359109" y="4278709"/>
            <a:ext cx="600132" cy="26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588171" y="4278709"/>
            <a:ext cx="590606" cy="26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540983" y="4278709"/>
            <a:ext cx="609658" cy="26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503320" y="4278709"/>
            <a:ext cx="600132" cy="257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6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06694" y="1786817"/>
            <a:ext cx="323880" cy="257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30751" y="1786817"/>
            <a:ext cx="314355" cy="257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74037" y="1882333"/>
            <a:ext cx="323880" cy="38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12317" y="1777265"/>
            <a:ext cx="314355" cy="276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12626" y="1796369"/>
            <a:ext cx="314355" cy="248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41380" y="1796369"/>
            <a:ext cx="314355" cy="248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0443" y="2273948"/>
            <a:ext cx="323880" cy="267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78249" y="2283500"/>
            <a:ext cx="295303" cy="248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74037" y="2273948"/>
            <a:ext cx="323880" cy="267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12317" y="2283500"/>
            <a:ext cx="323880" cy="248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055603" y="2283500"/>
            <a:ext cx="323880" cy="257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912934" y="2283500"/>
            <a:ext cx="304829" cy="257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492471" y="2761079"/>
            <a:ext cx="304829" cy="267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330751" y="2761079"/>
            <a:ext cx="304829" cy="267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274037" y="2761079"/>
            <a:ext cx="314355" cy="267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112317" y="2761079"/>
            <a:ext cx="314355" cy="267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503100" y="2761079"/>
            <a:ext cx="323880" cy="267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331854" y="2761079"/>
            <a:ext cx="333406" cy="267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607664" y="3257762"/>
            <a:ext cx="1143109" cy="257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6160167" y="3744893"/>
            <a:ext cx="1162160" cy="267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6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97477" y="1757767"/>
            <a:ext cx="333406" cy="257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64114" y="2244613"/>
            <a:ext cx="323880" cy="267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2626" y="2244613"/>
            <a:ext cx="323880" cy="267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88568" y="2731460"/>
            <a:ext cx="323880" cy="267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4077200"/>
            <a:ext cx="8640000" cy="2441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2712378" y="4668558"/>
            <a:ext cx="2667254" cy="26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2550438" y="5154998"/>
            <a:ext cx="2276692" cy="27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3750702" y="5650977"/>
            <a:ext cx="885909" cy="26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5427262" y="5650977"/>
            <a:ext cx="323880" cy="26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1559743" y="6137417"/>
            <a:ext cx="1409834" cy="26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6332224" y="6146955"/>
            <a:ext cx="590606" cy="25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476750"/>
            <a:ext cx="45257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1124450"/>
            <a:ext cx="7020595" cy="3143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836795"/>
            <a:ext cx="7020594" cy="5382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2022-08-12T08:11:27Z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