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16837" y="2605284"/>
            <a:ext cx="1705137" cy="381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55294" y="4054304"/>
            <a:ext cx="2152855" cy="390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4769281"/>
            <a:ext cx="2972083" cy="390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6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07003" y="3438203"/>
            <a:ext cx="2152855" cy="391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79439" y="3438203"/>
            <a:ext cx="1285997" cy="381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8160" y="4163804"/>
            <a:ext cx="847805" cy="391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45459" y="4163804"/>
            <a:ext cx="3905622" cy="391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1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7345" y="3395361"/>
            <a:ext cx="1790871" cy="381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7532" y="3404890"/>
            <a:ext cx="914487" cy="371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0487" y="4119507"/>
            <a:ext cx="847805" cy="390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8039" y="4119507"/>
            <a:ext cx="828754" cy="381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36286" y="4129036"/>
            <a:ext cx="838280" cy="381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4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26275" y="2788108"/>
            <a:ext cx="2067122" cy="391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5349" y="3522882"/>
            <a:ext cx="409614" cy="372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8160" y="4248112"/>
            <a:ext cx="1752767" cy="381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74302" y="4963800"/>
            <a:ext cx="1228842" cy="381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844675"/>
            <a:ext cx="3486150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5" y="3141345"/>
            <a:ext cx="29622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2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34030" y="2123440"/>
            <a:ext cx="744220" cy="55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7710" y="2124075"/>
            <a:ext cx="581660" cy="55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63545" y="2952750"/>
            <a:ext cx="892810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08345" y="2953385"/>
            <a:ext cx="95059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50870" y="3696970"/>
            <a:ext cx="709295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27395" y="3691255"/>
            <a:ext cx="993775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22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6507" y="2215042"/>
            <a:ext cx="190518" cy="14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6352" y="2901791"/>
            <a:ext cx="257199" cy="295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40885" y="2843530"/>
            <a:ext cx="809625" cy="35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69958" y="3674383"/>
            <a:ext cx="304829" cy="295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88039" y="4418361"/>
            <a:ext cx="743020" cy="324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17367" y="5944468"/>
            <a:ext cx="457243" cy="40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bldLvl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7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79484" y="2091675"/>
            <a:ext cx="866857" cy="38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79484" y="3628277"/>
            <a:ext cx="866857" cy="391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89009" y="5164880"/>
            <a:ext cx="857331" cy="38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4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03144" y="2071261"/>
            <a:ext cx="857331" cy="371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2196" y="3596279"/>
            <a:ext cx="847805" cy="390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2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08061" y="2874439"/>
            <a:ext cx="838280" cy="38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79484" y="4420711"/>
            <a:ext cx="857331" cy="38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8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9605" y="2015899"/>
            <a:ext cx="1886130" cy="391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12670" y="3553448"/>
            <a:ext cx="857331" cy="401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527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57567" y="4176000"/>
            <a:ext cx="1213480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31723" y="6237000"/>
            <a:ext cx="791009" cy="35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2022-08-12T07:51:03Z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