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7793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5707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844675"/>
            <a:ext cx="348615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3068955"/>
            <a:ext cx="46101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4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5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68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2421120"/>
            <a:ext cx="8640000" cy="122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8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