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899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0873" y="2643190"/>
            <a:ext cx="5115413" cy="381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20917" y="1899721"/>
            <a:ext cx="7525468" cy="3907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0873" y="5569407"/>
            <a:ext cx="7192061" cy="3907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30443" y="4835470"/>
            <a:ext cx="7515942" cy="3907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71775" y="1701165"/>
            <a:ext cx="3486150" cy="10668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395" y="3068955"/>
            <a:ext cx="5667375" cy="14287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541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46554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394822" y="1752155"/>
            <a:ext cx="2062718" cy="130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8665" y="2470988"/>
            <a:ext cx="8278875" cy="130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8665" y="3189821"/>
            <a:ext cx="3938766" cy="130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44493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852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09606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082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97742" y="1394499"/>
            <a:ext cx="1343153" cy="3907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59417" y="2118800"/>
            <a:ext cx="1247894" cy="3716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64291" y="3576934"/>
            <a:ext cx="276251" cy="2859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609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617190" y="2757417"/>
            <a:ext cx="1743241" cy="3812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008194" y="2757417"/>
            <a:ext cx="447717" cy="3812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0399" y="3491287"/>
            <a:ext cx="1228842" cy="3812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87951" y="3491287"/>
            <a:ext cx="1733715" cy="390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969428" y="3491287"/>
            <a:ext cx="1733715" cy="3812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016837" y="4959027"/>
            <a:ext cx="857331" cy="3812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997786" y="5702427"/>
            <a:ext cx="2057596" cy="3812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</cp:revision>
  <dcterms:created xsi:type="dcterms:W3CDTF">2022-08-10T03:47:00Z</dcterms:created>
  <dcterms:modified xsi:type="dcterms:W3CDTF">2022-08-12T07:54:17Z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6DE9D705858049319277853C741A48FC</vt:lpwstr>
  </property>
</Properties>
</file>