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9" r:id="rId20"/>
    <p:sldId id="290" r:id="rId21"/>
    <p:sldId id="291" r:id="rId22"/>
    <p:sldId id="292" r:id="rId23"/>
    <p:sldId id="293" r:id="rId24"/>
    <p:sldId id="294" r:id="rId25"/>
    <p:sldId id="282" r:id="rId26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2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31501" y="1213623"/>
            <a:ext cx="1695611" cy="39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0013" y="2568949"/>
            <a:ext cx="1705137" cy="400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4654" y="3256157"/>
            <a:ext cx="895435" cy="39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3933820"/>
            <a:ext cx="866857" cy="39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50200" y="5317779"/>
            <a:ext cx="295303" cy="305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9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640000" cy="5121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6653" y="3020873"/>
            <a:ext cx="2876824" cy="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8373" y="3698033"/>
            <a:ext cx="3715104" cy="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8373" y="4384731"/>
            <a:ext cx="3715104" cy="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8373" y="5061890"/>
            <a:ext cx="3715104" cy="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8373" y="5739050"/>
            <a:ext cx="7773142" cy="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642317"/>
            <a:ext cx="7725512" cy="4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252288"/>
            <a:ext cx="7725512" cy="5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871790"/>
            <a:ext cx="7725512" cy="4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00" y="3419475"/>
            <a:ext cx="4515485" cy="17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8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8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970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3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347" y="2454171"/>
            <a:ext cx="6010848" cy="400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0917" y="1805257"/>
            <a:ext cx="6934862" cy="391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5736914"/>
            <a:ext cx="3524586" cy="391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5078457"/>
            <a:ext cx="7144432" cy="391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9969" y="4429542"/>
            <a:ext cx="6944388" cy="391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476750"/>
            <a:ext cx="50234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1052695"/>
            <a:ext cx="7211113" cy="4791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844675"/>
            <a:ext cx="3486150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20" y="3019425"/>
            <a:ext cx="4429125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1124450"/>
            <a:ext cx="7211113" cy="3829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764405"/>
            <a:ext cx="57448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980940"/>
            <a:ext cx="7211113" cy="4677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980940"/>
            <a:ext cx="60142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4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02174" y="2672070"/>
            <a:ext cx="581080" cy="266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6176" y="3606338"/>
            <a:ext cx="600132" cy="25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45459" y="3606338"/>
            <a:ext cx="333406" cy="266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0950" y="3606338"/>
            <a:ext cx="323880" cy="266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59991" y="4083006"/>
            <a:ext cx="314355" cy="247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12273" y="4540607"/>
            <a:ext cx="590606" cy="266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7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7686" y="1758022"/>
            <a:ext cx="581080" cy="267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92912" y="1767572"/>
            <a:ext cx="590606" cy="257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98138" y="1758022"/>
            <a:ext cx="609658" cy="267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12890" y="1758022"/>
            <a:ext cx="609658" cy="267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68635" y="2225953"/>
            <a:ext cx="609658" cy="267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40498" y="2225953"/>
            <a:ext cx="895435" cy="257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98138" y="2225953"/>
            <a:ext cx="600132" cy="267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12890" y="2216404"/>
            <a:ext cx="600132" cy="276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20875" y="3195955"/>
            <a:ext cx="266700" cy="3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178935" y="2992120"/>
            <a:ext cx="378460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274560" y="3129280"/>
            <a:ext cx="285750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96925" y="3572510"/>
            <a:ext cx="266700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003800" y="3717290"/>
            <a:ext cx="341630" cy="31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274560" y="3630295"/>
            <a:ext cx="285750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0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02571" y="2149148"/>
            <a:ext cx="609658" cy="276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31237" y="2616900"/>
            <a:ext cx="600132" cy="267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5459" y="3084652"/>
            <a:ext cx="609658" cy="267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45062" y="3552405"/>
            <a:ext cx="590606" cy="267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2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12317" y="3063983"/>
            <a:ext cx="3638897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6650" y="3531364"/>
            <a:ext cx="609658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36286" y="3531364"/>
            <a:ext cx="2914928" cy="27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6176" y="3998745"/>
            <a:ext cx="1438412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60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4566" y="2159765"/>
            <a:ext cx="209570" cy="200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93133" y="3067532"/>
            <a:ext cx="3143550" cy="26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8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6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2022-08-12T07:20:24Z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