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961890"/>
            <a:ext cx="6953914" cy="4934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940" y="404495"/>
            <a:ext cx="3816350" cy="6304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1196840"/>
            <a:ext cx="6953913" cy="5096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630" y="1772920"/>
            <a:ext cx="3486150" cy="1066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295" y="3028950"/>
            <a:ext cx="391477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18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2705" y="1854835"/>
            <a:ext cx="567690" cy="33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4135" y="1855470"/>
            <a:ext cx="501650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5780" y="1868170"/>
            <a:ext cx="586105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7945" y="2350135"/>
            <a:ext cx="72961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84650" y="2349500"/>
            <a:ext cx="48704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22235" y="2348865"/>
            <a:ext cx="330835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642" y="1871497"/>
            <a:ext cx="2829195" cy="543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7450" y="2891790"/>
            <a:ext cx="2828925" cy="320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475105" y="3212465"/>
            <a:ext cx="2519680" cy="320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7124" y="2778081"/>
            <a:ext cx="1848026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013" y="2262933"/>
            <a:ext cx="7506416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7124" y="4829135"/>
            <a:ext cx="3238809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7124" y="4313987"/>
            <a:ext cx="7611201" cy="27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0013" y="3798838"/>
            <a:ext cx="7506416" cy="276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56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4544" y="1804665"/>
            <a:ext cx="1152635" cy="25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2747" y="1795130"/>
            <a:ext cx="1152635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4070" y="2319558"/>
            <a:ext cx="600132" cy="257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7278" y="2310023"/>
            <a:ext cx="876383" cy="276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74610" y="3339811"/>
            <a:ext cx="1762293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7124" y="3854704"/>
            <a:ext cx="1152635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97830" y="3854704"/>
            <a:ext cx="2829195" cy="26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99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55382" y="1203963"/>
            <a:ext cx="609658" cy="26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7444" y="1718888"/>
            <a:ext cx="866857" cy="266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9384" y="2243348"/>
            <a:ext cx="228621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764405"/>
            <a:ext cx="47458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1052695"/>
            <a:ext cx="6953914" cy="4143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