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8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4114" y="2882346"/>
            <a:ext cx="276251" cy="29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605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9955" y="3349367"/>
            <a:ext cx="4353389" cy="364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4216" y="4825822"/>
            <a:ext cx="264117" cy="282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988820"/>
            <a:ext cx="360045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530" y="3284855"/>
            <a:ext cx="305752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4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24530" y="2073910"/>
            <a:ext cx="933450" cy="53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98235" y="2059305"/>
            <a:ext cx="668020" cy="54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49450" y="2830830"/>
            <a:ext cx="544830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74560" y="2710815"/>
            <a:ext cx="469265" cy="61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79295" y="3537585"/>
            <a:ext cx="1162685" cy="51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28205" y="3515995"/>
            <a:ext cx="715010" cy="53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1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8160" y="2748093"/>
            <a:ext cx="295303" cy="305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31237" y="2729029"/>
            <a:ext cx="647761" cy="324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49847" y="3615501"/>
            <a:ext cx="438191" cy="142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74257" y="3472522"/>
            <a:ext cx="371510" cy="295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6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894" y="1947077"/>
            <a:ext cx="457243" cy="390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45856" y="1947077"/>
            <a:ext cx="447717" cy="390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83034" y="2661702"/>
            <a:ext cx="447717" cy="400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07576" y="2661702"/>
            <a:ext cx="457243" cy="400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3894" y="3376326"/>
            <a:ext cx="457243" cy="390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892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5470" y="1928306"/>
            <a:ext cx="389972" cy="33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26480" y="1936789"/>
            <a:ext cx="398450" cy="330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82453" y="2564536"/>
            <a:ext cx="398450" cy="33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26480" y="2556053"/>
            <a:ext cx="398450" cy="347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55470" y="3200765"/>
            <a:ext cx="389972" cy="33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80446" y="3209248"/>
            <a:ext cx="406927" cy="330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73975" y="3845478"/>
            <a:ext cx="406927" cy="33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80446" y="3853961"/>
            <a:ext cx="406927" cy="322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79078" y="4473225"/>
            <a:ext cx="1432724" cy="33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657202" y="5737201"/>
            <a:ext cx="1500546" cy="347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904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66170" y="2377894"/>
            <a:ext cx="123126" cy="10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58715" y="3060000"/>
            <a:ext cx="179954" cy="14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49295" y="2884170"/>
            <a:ext cx="205740" cy="32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50308" y="3088421"/>
            <a:ext cx="123126" cy="10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39773" y="3761052"/>
            <a:ext cx="208368" cy="14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29388" y="3798947"/>
            <a:ext cx="132597" cy="10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77390" y="4386580"/>
            <a:ext cx="134620" cy="236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88422" y="4509473"/>
            <a:ext cx="132597" cy="10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048749" y="4471578"/>
            <a:ext cx="208368" cy="14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237338" y="5210526"/>
            <a:ext cx="123126" cy="11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256655" y="5021580"/>
            <a:ext cx="134620" cy="31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408657" y="5210526"/>
            <a:ext cx="132597" cy="11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051935" y="5798185"/>
            <a:ext cx="132715" cy="237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173435" y="5921052"/>
            <a:ext cx="132597" cy="11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939925" y="6360160"/>
            <a:ext cx="170180" cy="39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4051868" y="6641052"/>
            <a:ext cx="123126" cy="10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6912195" y="6603157"/>
            <a:ext cx="198896" cy="14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bldLvl="0" animBg="1"/>
      <p:bldP spid="8" grpId="0" animBg="1"/>
      <p:bldP spid="9" grpId="0" animBg="1"/>
      <p:bldP spid="10" grpId="0" animBg="1"/>
      <p:bldP spid="11" grpId="0" bldLvl="0" animBg="1"/>
      <p:bldP spid="13" grpId="0" animBg="1"/>
      <p:bldP spid="14" grpId="0" animBg="1"/>
      <p:bldP spid="16" grpId="0" animBg="1"/>
      <p:bldP spid="17" grpId="0" bldLvl="0" animBg="1"/>
      <p:bldP spid="18" grpId="0" animBg="1"/>
      <p:bldP spid="19" grpId="0" bldLvl="0" animBg="1"/>
      <p:bldP spid="21" grpId="0" animBg="1"/>
      <p:bldP spid="23" grpId="0" bldLvl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4182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63620" y="2989580"/>
            <a:ext cx="1042670" cy="299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5935" y="5076190"/>
            <a:ext cx="502285" cy="5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7525" y="5220970"/>
            <a:ext cx="488950" cy="322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8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25966" y="4518926"/>
            <a:ext cx="2086174" cy="381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02747" y="4518926"/>
            <a:ext cx="2086174" cy="381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2022-08-12T07:11:44Z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