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5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9241" y="2700941"/>
            <a:ext cx="1257420" cy="371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16926" y="4827236"/>
            <a:ext cx="2076648" cy="381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49715" y="5532822"/>
            <a:ext cx="2772039" cy="390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36154" y="5532822"/>
            <a:ext cx="2772039" cy="390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1772920"/>
            <a:ext cx="3600450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805" y="3068955"/>
            <a:ext cx="5153025" cy="1457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694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8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604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5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019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35350" y="3832566"/>
            <a:ext cx="1095425" cy="339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26200" y="3832566"/>
            <a:ext cx="1120900" cy="339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11775" y="5735575"/>
            <a:ext cx="1137883" cy="331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93125" y="5735575"/>
            <a:ext cx="1154866" cy="331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68659" y="6364247"/>
            <a:ext cx="747266" cy="339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2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69296" y="2672231"/>
            <a:ext cx="4134244" cy="390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30531" y="3387305"/>
            <a:ext cx="4962998" cy="381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54985" y="4092845"/>
            <a:ext cx="4219977" cy="390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0057" y="4807919"/>
            <a:ext cx="1457464" cy="381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060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07723" y="1269417"/>
            <a:ext cx="266799" cy="275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2022-08-12T07:12:15Z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