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90" r:id="rId21"/>
    <p:sldId id="291" r:id="rId22"/>
    <p:sldId id="292" r:id="rId23"/>
    <p:sldId id="293" r:id="rId24"/>
    <p:sldId id="294" r:id="rId25"/>
    <p:sldId id="295" r:id="rId26"/>
    <p:sldId id="283" r:id="rId27"/>
  </p:sldIdLst>
  <p:sldSz cx="9144000" cy="6858000" type="screen4x3"/>
  <p:notesSz cx="6858000" cy="9144000"/>
  <p:custDataLst>
    <p:tags r:id="rId3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88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55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88480" y="1280534"/>
            <a:ext cx="447717" cy="372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92824" y="2722471"/>
            <a:ext cx="438191" cy="372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9539" y="3438664"/>
            <a:ext cx="4553384" cy="391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7715"/>
            <a:ext cx="81410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38305" y="5232441"/>
            <a:ext cx="1202754" cy="377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36928" y="5924360"/>
            <a:ext cx="780892" cy="350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5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8546" y="2071398"/>
            <a:ext cx="400088" cy="381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16485" y="2061865"/>
            <a:ext cx="409614" cy="390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35757" y="2071398"/>
            <a:ext cx="428665" cy="371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03100" y="4235316"/>
            <a:ext cx="276251" cy="305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60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60255" y="1318472"/>
            <a:ext cx="276251" cy="295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26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69164" y="1280196"/>
            <a:ext cx="847805" cy="371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0013" y="2614837"/>
            <a:ext cx="857331" cy="381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0013" y="3282158"/>
            <a:ext cx="847805" cy="390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12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68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6606" y="3131963"/>
            <a:ext cx="4905843" cy="372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5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55250" y="3284320"/>
            <a:ext cx="438191" cy="372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55250" y="4610729"/>
            <a:ext cx="838280" cy="391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1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74169" y="2634149"/>
            <a:ext cx="342932" cy="295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692650"/>
            <a:ext cx="51426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1295" y="1844675"/>
            <a:ext cx="3600450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75" y="3213100"/>
            <a:ext cx="3971925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836795"/>
            <a:ext cx="61278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980940"/>
            <a:ext cx="49788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980940"/>
            <a:ext cx="6982490" cy="5067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1196840"/>
            <a:ext cx="6982491" cy="2324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836795"/>
            <a:ext cx="69671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6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87550" y="2637790"/>
            <a:ext cx="423545" cy="37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44670" y="2700020"/>
            <a:ext cx="527685" cy="31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64280" y="3155315"/>
            <a:ext cx="511175" cy="318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82115" y="3559175"/>
            <a:ext cx="647700" cy="382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70605" y="4039235"/>
            <a:ext cx="554990" cy="36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00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64158" y="1671802"/>
            <a:ext cx="323880" cy="267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64158" y="2129972"/>
            <a:ext cx="323880" cy="267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40410" y="2588142"/>
            <a:ext cx="333406" cy="27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5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68767" y="2205149"/>
            <a:ext cx="1295523" cy="266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59947" y="2205149"/>
            <a:ext cx="2410055" cy="266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0013" y="2662837"/>
            <a:ext cx="7439735" cy="266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92515" y="3578212"/>
            <a:ext cx="1428886" cy="266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45724" y="3578212"/>
            <a:ext cx="1571775" cy="266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40013" y="4035900"/>
            <a:ext cx="7496890" cy="276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7124" y="4503123"/>
            <a:ext cx="1848026" cy="257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00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88701" y="1233002"/>
            <a:ext cx="219095" cy="210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1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78690" y="1681220"/>
            <a:ext cx="323880" cy="25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31413" y="1681220"/>
            <a:ext cx="895435" cy="267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49627" y="2139292"/>
            <a:ext cx="5248776" cy="267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73375" y="2597364"/>
            <a:ext cx="3800837" cy="267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79528" y="3064980"/>
            <a:ext cx="609658" cy="25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16264" y="3523053"/>
            <a:ext cx="876383" cy="25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84048" y="3981125"/>
            <a:ext cx="600132" cy="267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78690" y="4439197"/>
            <a:ext cx="600132" cy="267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7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435977" y="4331624"/>
            <a:ext cx="2067122" cy="390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07400" y="5056326"/>
            <a:ext cx="2086174" cy="381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589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91256" y="1296729"/>
            <a:ext cx="750064" cy="333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99624" y="1938581"/>
            <a:ext cx="383366" cy="325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7704" y="5097829"/>
            <a:ext cx="891743" cy="333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6038" y="6364862"/>
            <a:ext cx="4008678" cy="341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7721" y="4464312"/>
            <a:ext cx="5275454" cy="341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6038" y="5731345"/>
            <a:ext cx="6275540" cy="341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66116" y="5097829"/>
            <a:ext cx="5367128" cy="341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91514" y="4464312"/>
            <a:ext cx="741730" cy="333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2022-08-12T07:07:41Z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