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83" r:id="rId27"/>
  </p:sldIdLst>
  <p:sldSz cx="9144000" cy="6858000" type="screen4x3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58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88480" y="2023333"/>
            <a:ext cx="1314575" cy="390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69031" y="2757036"/>
            <a:ext cx="2219536" cy="400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4202" y="3509797"/>
            <a:ext cx="3791312" cy="400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80940"/>
            <a:ext cx="81943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6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40810" y="4353560"/>
            <a:ext cx="628015" cy="433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58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93260" y="4197985"/>
            <a:ext cx="591185" cy="415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7576" y="5656517"/>
            <a:ext cx="809702" cy="448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3660" y="3425825"/>
            <a:ext cx="107696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6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50465" y="2081000"/>
            <a:ext cx="276251" cy="295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5694137"/>
            <a:ext cx="2067122" cy="381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7135" y="5684604"/>
            <a:ext cx="2067122" cy="40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3872" y="5684604"/>
            <a:ext cx="2067122" cy="3908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369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9124" y="2672582"/>
            <a:ext cx="857026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0188" y="5552582"/>
            <a:ext cx="6941912" cy="390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693" y="6277350"/>
            <a:ext cx="6780029" cy="38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549140"/>
            <a:ext cx="63177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620895"/>
            <a:ext cx="61231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412875"/>
            <a:ext cx="36004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20" y="3004820"/>
            <a:ext cx="280987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124450"/>
            <a:ext cx="6906284" cy="3105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692650"/>
            <a:ext cx="59402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96840"/>
            <a:ext cx="6906284" cy="3295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052695"/>
            <a:ext cx="6906284" cy="3238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895" y="1124450"/>
            <a:ext cx="6906283" cy="5172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16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169472" y="2233249"/>
            <a:ext cx="209570" cy="20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7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26275" y="1642829"/>
            <a:ext cx="590606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6650" y="2100723"/>
            <a:ext cx="590606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2019" y="2100723"/>
            <a:ext cx="609658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65217" y="2558618"/>
            <a:ext cx="314355" cy="2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21887" y="3026053"/>
            <a:ext cx="600132" cy="25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4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55823" y="2197309"/>
            <a:ext cx="323880" cy="26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5823" y="2655692"/>
            <a:ext cx="323880" cy="26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55823" y="3114076"/>
            <a:ext cx="323880" cy="26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55823" y="3572459"/>
            <a:ext cx="323880" cy="26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66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31104" y="2140029"/>
            <a:ext cx="590606" cy="26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2901" y="2598420"/>
            <a:ext cx="590606" cy="26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65173" y="3515202"/>
            <a:ext cx="600132" cy="26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21887" y="3973593"/>
            <a:ext cx="600132" cy="267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7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0013" y="2157020"/>
            <a:ext cx="4629592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0013" y="3072010"/>
            <a:ext cx="1848026" cy="266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40718" y="3987001"/>
            <a:ext cx="3238809" cy="27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0718" y="4444496"/>
            <a:ext cx="4248555" cy="276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82890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890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0159" y="1281142"/>
            <a:ext cx="840788" cy="37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4837" y="1281142"/>
            <a:ext cx="840788" cy="37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17005" y="1290285"/>
            <a:ext cx="429533" cy="36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443" y="1994285"/>
            <a:ext cx="1681576" cy="37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6497" y="1994285"/>
            <a:ext cx="3290041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9443" y="2725714"/>
            <a:ext cx="475228" cy="37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51352" y="5587428"/>
            <a:ext cx="2632032" cy="374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10802" y="5587428"/>
            <a:ext cx="3326597" cy="384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5201" y="6328000"/>
            <a:ext cx="822510" cy="338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2022-08-12T06:59:37Z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