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3" r:id="rId15"/>
    <p:sldId id="275" r:id="rId16"/>
    <p:sldId id="276" r:id="rId17"/>
    <p:sldId id="277" r:id="rId18"/>
    <p:sldId id="278" r:id="rId19"/>
    <p:sldId id="279" r:id="rId20"/>
  </p:sldIdLst>
  <p:sldSz cx="12192000" cy="6858000"/>
  <p:notesSz cx="6858000" cy="9144000"/>
  <p:custDataLst>
    <p:tags r:id="rId2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684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415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775471" y="2710131"/>
            <a:ext cx="2570578" cy="2859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773487" y="2719664"/>
            <a:ext cx="323702" cy="2669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00694" y="3224910"/>
            <a:ext cx="3389355" cy="2859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653024" y="4254466"/>
            <a:ext cx="4855537" cy="2859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1472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93785" y="4034893"/>
            <a:ext cx="4112925" cy="104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57950" y="4549617"/>
            <a:ext cx="10948760" cy="95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57950" y="5064340"/>
            <a:ext cx="599801" cy="104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92980"/>
            <a:ext cx="11520000" cy="36415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33370" y="1381760"/>
            <a:ext cx="774065" cy="393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61785" y="1364615"/>
            <a:ext cx="492760" cy="452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174016" y="2451710"/>
            <a:ext cx="1218644" cy="276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174016" y="2966488"/>
            <a:ext cx="1218644" cy="2859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964561" y="3481267"/>
            <a:ext cx="1713719" cy="2859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72264" y="3996045"/>
            <a:ext cx="923504" cy="276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9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4524240"/>
            <a:ext cx="11520000" cy="21009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/>
          <p:cNvSpPr/>
          <p:nvPr/>
        </p:nvSpPr>
        <p:spPr bwMode="white">
          <a:xfrm>
            <a:off x="1215074" y="5116315"/>
            <a:ext cx="5160198" cy="2864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3"/>
          <p:cNvSpPr/>
          <p:nvPr/>
        </p:nvSpPr>
        <p:spPr bwMode="white">
          <a:xfrm>
            <a:off x="1224595" y="6147671"/>
            <a:ext cx="7169057" cy="2864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10" grpId="0" bldLvl="0" animBg="1"/>
      <p:bldP spid="11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729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50530" y="3734935"/>
            <a:ext cx="11520000" cy="18076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1893141" y="4375745"/>
            <a:ext cx="161851" cy="76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2949934" y="4375745"/>
            <a:ext cx="276099" cy="229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6677025" y="4375785"/>
            <a:ext cx="281305" cy="281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9795290" y="4356616"/>
            <a:ext cx="314181" cy="267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6"/>
          <p:cNvSpPr/>
          <p:nvPr/>
        </p:nvSpPr>
        <p:spPr bwMode="white">
          <a:xfrm>
            <a:off x="1893141" y="5054813"/>
            <a:ext cx="161851" cy="860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7"/>
          <p:cNvSpPr/>
          <p:nvPr/>
        </p:nvSpPr>
        <p:spPr bwMode="white">
          <a:xfrm>
            <a:off x="3492612" y="5035684"/>
            <a:ext cx="314181" cy="267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8"/>
          <p:cNvSpPr/>
          <p:nvPr/>
        </p:nvSpPr>
        <p:spPr bwMode="white">
          <a:xfrm>
            <a:off x="5808345" y="5015230"/>
            <a:ext cx="306070" cy="307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8"/>
          <p:cNvSpPr/>
          <p:nvPr/>
        </p:nvSpPr>
        <p:spPr bwMode="white">
          <a:xfrm>
            <a:off x="9264650" y="5054600"/>
            <a:ext cx="219075" cy="248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196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519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526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86115" y="2214558"/>
            <a:ext cx="628363" cy="2764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95107" y="2214558"/>
            <a:ext cx="618842" cy="2764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04099" y="2214558"/>
            <a:ext cx="628363" cy="2764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04694" y="2748468"/>
            <a:ext cx="428429" cy="2192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965223" y="3749550"/>
            <a:ext cx="1218644" cy="2764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775471" y="4264391"/>
            <a:ext cx="1751801" cy="2764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478677" y="4264391"/>
            <a:ext cx="628363" cy="2764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643504" y="4769699"/>
            <a:ext cx="618842" cy="2860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775471" y="4779233"/>
            <a:ext cx="618842" cy="2764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632000" y="4788767"/>
            <a:ext cx="618842" cy="266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584727" y="5284541"/>
            <a:ext cx="2941884" cy="2860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433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6000" y="1716859"/>
            <a:ext cx="10080000" cy="34242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637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690115" y="1794590"/>
            <a:ext cx="466512" cy="428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37520" y="1785063"/>
            <a:ext cx="504595" cy="4382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478347" y="1785063"/>
            <a:ext cx="523636" cy="419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95900" y="2747378"/>
            <a:ext cx="533157" cy="4573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280066" y="2766434"/>
            <a:ext cx="476033" cy="419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956033" y="2737851"/>
            <a:ext cx="514115" cy="4668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099834" y="3728750"/>
            <a:ext cx="542677" cy="419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823404" y="3728750"/>
            <a:ext cx="495074" cy="409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831603" y="3738278"/>
            <a:ext cx="523636" cy="409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517090" y="3757334"/>
            <a:ext cx="466512" cy="390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604429" y="4729178"/>
            <a:ext cx="314181" cy="85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128727" y="4672010"/>
            <a:ext cx="542677" cy="4859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3852297" y="4691066"/>
            <a:ext cx="485553" cy="4573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4556826" y="4805401"/>
            <a:ext cx="456991" cy="295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5232793" y="4700594"/>
            <a:ext cx="476033" cy="419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399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946512" y="1738731"/>
            <a:ext cx="190413" cy="210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260033" y="1719637"/>
            <a:ext cx="304661" cy="229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14809" y="2263806"/>
            <a:ext cx="285619" cy="1432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052231" y="2282900"/>
            <a:ext cx="209454" cy="210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595570" y="3333051"/>
            <a:ext cx="342743" cy="286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518413" y="3333051"/>
            <a:ext cx="342743" cy="286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441256" y="3333051"/>
            <a:ext cx="342743" cy="286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1364099" y="3333051"/>
            <a:ext cx="342743" cy="286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126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6546644" y="1709182"/>
            <a:ext cx="209454" cy="209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92980"/>
            <a:ext cx="11520000" cy="25955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27933" y="926571"/>
            <a:ext cx="218975" cy="209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888396" y="2548760"/>
            <a:ext cx="266578" cy="219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3519670"/>
            <a:ext cx="11520000" cy="30900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6670413" y="3586431"/>
            <a:ext cx="266578" cy="2098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388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708165" y="1165818"/>
            <a:ext cx="228495" cy="2193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1472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24462" y="2138042"/>
            <a:ext cx="5017388" cy="2859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71933" y="3701276"/>
            <a:ext cx="4712727" cy="276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62413" y="4740255"/>
            <a:ext cx="3113256" cy="2859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917619" y="5254978"/>
            <a:ext cx="1504264" cy="276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071933" y="5769702"/>
            <a:ext cx="1494743" cy="2859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261685" y="5769702"/>
            <a:ext cx="2085024" cy="276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573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260694" y="1660987"/>
            <a:ext cx="1837487" cy="2857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773487" y="1670511"/>
            <a:ext cx="333223" cy="2666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00694" y="2184828"/>
            <a:ext cx="1494743" cy="276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52495" y="2699144"/>
            <a:ext cx="2094545" cy="2857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327669" y="3222985"/>
            <a:ext cx="2094545" cy="276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547636" y="4261143"/>
            <a:ext cx="1504264" cy="276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889719" y="4261143"/>
            <a:ext cx="1494743" cy="276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376595" y="4784983"/>
            <a:ext cx="913983" cy="2666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594578" y="4775459"/>
            <a:ext cx="1199603" cy="2857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ags/tag1.xml><?xml version="1.0" encoding="utf-8"?>
<p:tagLst xmlns:p="http://schemas.openxmlformats.org/presentationml/2006/main">
  <p:tag name="COMMONDATA" val="eyJoZGlkIjoiNTllYThlNGVmZDdlZTAxYTFhOTExZDA1ZjU4Y2I4ZTg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liangyuan</cp:lastModifiedBy>
  <cp:revision>7</cp:revision>
  <dcterms:created xsi:type="dcterms:W3CDTF">2022-08-10T03:47:00Z</dcterms:created>
  <dcterms:modified xsi:type="dcterms:W3CDTF">2022-08-11T12:51:01Z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D9CC1697A4D049B9AA338E8D3C94516A</vt:lpwstr>
  </property>
</Properties>
</file>