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59512"/>
            <a:ext cx="476295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237224"/>
            <a:ext cx="1524145" cy="39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891345"/>
            <a:ext cx="2438632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905391"/>
            <a:ext cx="4048511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821" y="2559512"/>
            <a:ext cx="3315016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2560" y="3237224"/>
            <a:ext cx="6144211" cy="39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6099" y="1891345"/>
            <a:ext cx="5220198" cy="39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07356" y="2559512"/>
            <a:ext cx="3838941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4390" y="1204088"/>
            <a:ext cx="2181433" cy="41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848400"/>
            <a:ext cx="40767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572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8701" y="1836609"/>
            <a:ext cx="1038324" cy="30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200000" cy="4300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5276" y="3669075"/>
            <a:ext cx="1305049" cy="39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744" y="4239028"/>
            <a:ext cx="1276471" cy="40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2711" y="4248566"/>
            <a:ext cx="857331" cy="38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2021" y="4258091"/>
            <a:ext cx="857331" cy="38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655" y="4806180"/>
            <a:ext cx="7200000" cy="186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77006" y="6091242"/>
            <a:ext cx="1105005" cy="38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802005" y="5385435"/>
            <a:ext cx="7611110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56977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1246" y="1356334"/>
            <a:ext cx="169613" cy="1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246" y="2312142"/>
            <a:ext cx="169613" cy="1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4965" y="3267949"/>
            <a:ext cx="182177" cy="1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092" y="4230045"/>
            <a:ext cx="113075" cy="1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1246" y="5185853"/>
            <a:ext cx="169613" cy="19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6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6154" y="1242336"/>
            <a:ext cx="866857" cy="40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2811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7695" y="2923265"/>
            <a:ext cx="1223452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1161" y="3554122"/>
            <a:ext cx="849112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291" y="4834122"/>
            <a:ext cx="839982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1082" y="5501551"/>
            <a:ext cx="849112" cy="34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094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6927" y="3633107"/>
            <a:ext cx="2775566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5852" y="4258223"/>
            <a:ext cx="2766641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1259" y="5508455"/>
            <a:ext cx="803218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0286" y="6133572"/>
            <a:ext cx="1588587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481842"/>
            <a:ext cx="2924454" cy="40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1667" y="2481842"/>
            <a:ext cx="2981609" cy="40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4379" y="3158922"/>
            <a:ext cx="4353340" cy="39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836002"/>
            <a:ext cx="2571995" cy="40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2968" y="3836002"/>
            <a:ext cx="2143329" cy="39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503546"/>
            <a:ext cx="1324101" cy="40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