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632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5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2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3848400"/>
            <a:ext cx="64674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8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2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7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