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725" y="1976400"/>
            <a:ext cx="5162550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48400"/>
            <a:ext cx="7010400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93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31457" y="1204051"/>
            <a:ext cx="209570" cy="209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730365"/>
            <a:ext cx="8640000" cy="3647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225746" y="3389279"/>
            <a:ext cx="323880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331192" y="3389279"/>
            <a:ext cx="314355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865084" y="3398829"/>
            <a:ext cx="333406" cy="257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712890" y="3389279"/>
            <a:ext cx="323880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511523" y="3904952"/>
            <a:ext cx="323880" cy="257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3473861" y="3895403"/>
            <a:ext cx="333406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4321667" y="3895403"/>
            <a:ext cx="333406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6303056" y="3904952"/>
            <a:ext cx="314355" cy="257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7150862" y="3895403"/>
            <a:ext cx="323880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2"/>
          <p:cNvSpPr/>
          <p:nvPr/>
        </p:nvSpPr>
        <p:spPr bwMode="white">
          <a:xfrm>
            <a:off x="5245680" y="4411075"/>
            <a:ext cx="1181212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3"/>
          <p:cNvSpPr/>
          <p:nvPr/>
        </p:nvSpPr>
        <p:spPr bwMode="white">
          <a:xfrm>
            <a:off x="6798403" y="4411075"/>
            <a:ext cx="1181212" cy="257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4"/>
          <p:cNvSpPr/>
          <p:nvPr/>
        </p:nvSpPr>
        <p:spPr bwMode="white">
          <a:xfrm>
            <a:off x="6264952" y="4907649"/>
            <a:ext cx="1209790" cy="27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5"/>
          <p:cNvSpPr/>
          <p:nvPr/>
        </p:nvSpPr>
        <p:spPr bwMode="white">
          <a:xfrm>
            <a:off x="2426011" y="5423321"/>
            <a:ext cx="1200264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6"/>
          <p:cNvSpPr/>
          <p:nvPr/>
        </p:nvSpPr>
        <p:spPr bwMode="white">
          <a:xfrm>
            <a:off x="7141336" y="5423321"/>
            <a:ext cx="1190738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7"/>
          <p:cNvSpPr/>
          <p:nvPr/>
        </p:nvSpPr>
        <p:spPr bwMode="white">
          <a:xfrm>
            <a:off x="3816793" y="5929444"/>
            <a:ext cx="1114531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3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27289" y="2761288"/>
            <a:ext cx="228621" cy="210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17764" y="3267585"/>
            <a:ext cx="257199" cy="210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27289" y="3773882"/>
            <a:ext cx="228621" cy="21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1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49980" y="2737576"/>
            <a:ext cx="600132" cy="26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4831" y="2737576"/>
            <a:ext cx="1019272" cy="26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702" y="3251997"/>
            <a:ext cx="1733715" cy="26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88435" y="3147695"/>
            <a:ext cx="2581275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550" y="3745095"/>
            <a:ext cx="8640000" cy="2062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3137234" y="4852883"/>
            <a:ext cx="609658" cy="26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2851457" y="5349478"/>
            <a:ext cx="1181212" cy="27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5528237" y="5359028"/>
            <a:ext cx="1171686" cy="26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53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25746" y="2232710"/>
            <a:ext cx="1171686" cy="25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02791" y="2223184"/>
            <a:ext cx="1171686" cy="2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0189" y="2728090"/>
            <a:ext cx="1162160" cy="2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07841" y="2728090"/>
            <a:ext cx="1495567" cy="2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93133" y="3242523"/>
            <a:ext cx="2571995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34" r="6020"/>
          <a:stretch>
            <a:fillRect/>
          </a:stretch>
        </p:blipFill>
        <p:spPr>
          <a:xfrm>
            <a:off x="384175" y="1080135"/>
            <a:ext cx="3240000" cy="5364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13" r="6213"/>
          <a:stretch>
            <a:fillRect/>
          </a:stretch>
        </p:blipFill>
        <p:spPr>
          <a:xfrm>
            <a:off x="384175" y="1080135"/>
            <a:ext cx="3240000" cy="5479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4" r="6818" b="8775"/>
          <a:stretch>
            <a:fillRect/>
          </a:stretch>
        </p:blipFill>
        <p:spPr>
          <a:xfrm>
            <a:off x="300990" y="290830"/>
            <a:ext cx="3240000" cy="6306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7</cp:revision>
  <dcterms:created xsi:type="dcterms:W3CDTF">2022-08-10T03:47:00Z</dcterms:created>
  <dcterms:modified xsi:type="dcterms:W3CDTF">2022-08-12T03:52:22Z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